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7"/>
  </p:notesMasterIdLst>
  <p:sldIdLst>
    <p:sldId id="256" r:id="rId2"/>
    <p:sldId id="266" r:id="rId3"/>
    <p:sldId id="319" r:id="rId4"/>
    <p:sldId id="313" r:id="rId5"/>
    <p:sldId id="261" r:id="rId6"/>
    <p:sldId id="327" r:id="rId7"/>
    <p:sldId id="328" r:id="rId8"/>
    <p:sldId id="320" r:id="rId9"/>
    <p:sldId id="257" r:id="rId10"/>
    <p:sldId id="310" r:id="rId11"/>
    <p:sldId id="312" r:id="rId12"/>
    <p:sldId id="258" r:id="rId13"/>
    <p:sldId id="276" r:id="rId14"/>
    <p:sldId id="259" r:id="rId15"/>
    <p:sldId id="301" r:id="rId16"/>
    <p:sldId id="275" r:id="rId17"/>
    <p:sldId id="321" r:id="rId18"/>
    <p:sldId id="315" r:id="rId19"/>
    <p:sldId id="322" r:id="rId20"/>
    <p:sldId id="306" r:id="rId21"/>
    <p:sldId id="288" r:id="rId22"/>
    <p:sldId id="298" r:id="rId23"/>
    <p:sldId id="299" r:id="rId24"/>
    <p:sldId id="323" r:id="rId25"/>
    <p:sldId id="308" r:id="rId26"/>
    <p:sldId id="303" r:id="rId27"/>
    <p:sldId id="324" r:id="rId28"/>
    <p:sldId id="304" r:id="rId29"/>
    <p:sldId id="291" r:id="rId30"/>
    <p:sldId id="326" r:id="rId31"/>
    <p:sldId id="292" r:id="rId32"/>
    <p:sldId id="325" r:id="rId33"/>
    <p:sldId id="305" r:id="rId34"/>
    <p:sldId id="318" r:id="rId35"/>
    <p:sldId id="307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F24B86A-094F-5642-A726-9278A5A2657E}">
          <p14:sldIdLst>
            <p14:sldId id="256"/>
          </p14:sldIdLst>
        </p14:section>
        <p14:section name="Untitled Section" id="{D084A5F1-0C3E-C943-A282-041333C34534}">
          <p14:sldIdLst>
            <p14:sldId id="266"/>
            <p14:sldId id="319"/>
            <p14:sldId id="313"/>
            <p14:sldId id="261"/>
            <p14:sldId id="327"/>
            <p14:sldId id="328"/>
            <p14:sldId id="320"/>
            <p14:sldId id="257"/>
            <p14:sldId id="310"/>
            <p14:sldId id="312"/>
            <p14:sldId id="258"/>
            <p14:sldId id="276"/>
            <p14:sldId id="259"/>
            <p14:sldId id="301"/>
            <p14:sldId id="275"/>
            <p14:sldId id="321"/>
            <p14:sldId id="315"/>
            <p14:sldId id="322"/>
            <p14:sldId id="306"/>
            <p14:sldId id="288"/>
            <p14:sldId id="298"/>
            <p14:sldId id="299"/>
            <p14:sldId id="323"/>
            <p14:sldId id="308"/>
            <p14:sldId id="303"/>
            <p14:sldId id="324"/>
            <p14:sldId id="304"/>
            <p14:sldId id="291"/>
            <p14:sldId id="326"/>
            <p14:sldId id="292"/>
            <p14:sldId id="325"/>
            <p14:sldId id="305"/>
            <p14:sldId id="318"/>
            <p14:sldId id="3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C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 snapToObjects="1">
      <p:cViewPr>
        <p:scale>
          <a:sx n="80" d="100"/>
          <a:sy n="80" d="100"/>
        </p:scale>
        <p:origin x="36" y="1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12" Type="http://schemas.openxmlformats.org/officeDocument/2006/relationships/image" Target="../media/image45.svg"/><Relationship Id="rId2" Type="http://schemas.openxmlformats.org/officeDocument/2006/relationships/image" Target="../media/image35.svg"/><Relationship Id="rId1" Type="http://schemas.openxmlformats.org/officeDocument/2006/relationships/image" Target="../media/image34.png"/><Relationship Id="rId6" Type="http://schemas.openxmlformats.org/officeDocument/2006/relationships/image" Target="../media/image39.sv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svg"/><Relationship Id="rId4" Type="http://schemas.openxmlformats.org/officeDocument/2006/relationships/image" Target="../media/image37.svg"/><Relationship Id="rId9" Type="http://schemas.openxmlformats.org/officeDocument/2006/relationships/image" Target="../media/image42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12" Type="http://schemas.openxmlformats.org/officeDocument/2006/relationships/image" Target="../media/image45.svg"/><Relationship Id="rId2" Type="http://schemas.openxmlformats.org/officeDocument/2006/relationships/image" Target="../media/image35.svg"/><Relationship Id="rId1" Type="http://schemas.openxmlformats.org/officeDocument/2006/relationships/image" Target="../media/image34.png"/><Relationship Id="rId6" Type="http://schemas.openxmlformats.org/officeDocument/2006/relationships/image" Target="../media/image39.sv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svg"/><Relationship Id="rId4" Type="http://schemas.openxmlformats.org/officeDocument/2006/relationships/image" Target="../media/image37.svg"/><Relationship Id="rId9" Type="http://schemas.openxmlformats.org/officeDocument/2006/relationships/image" Target="../media/image4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2FF0CB-E245-4C73-BEA8-494A9333047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913B5A2-9C94-499D-A608-519981F8CB5C}">
      <dgm:prSet/>
      <dgm:spPr/>
      <dgm:t>
        <a:bodyPr/>
        <a:lstStyle/>
        <a:p>
          <a:endParaRPr lang="en-US" dirty="0"/>
        </a:p>
      </dgm:t>
    </dgm:pt>
    <dgm:pt modelId="{B7EB4CB7-76B0-4F28-8007-98987A4E1181}" type="parTrans" cxnId="{45097898-9D65-4263-BC07-4D3C2BAA482A}">
      <dgm:prSet/>
      <dgm:spPr/>
      <dgm:t>
        <a:bodyPr/>
        <a:lstStyle/>
        <a:p>
          <a:endParaRPr lang="en-US"/>
        </a:p>
      </dgm:t>
    </dgm:pt>
    <dgm:pt modelId="{5154E513-2BB0-4674-A0E4-1B7286E3AC7A}" type="sibTrans" cxnId="{45097898-9D65-4263-BC07-4D3C2BAA482A}">
      <dgm:prSet/>
      <dgm:spPr/>
      <dgm:t>
        <a:bodyPr/>
        <a:lstStyle/>
        <a:p>
          <a:endParaRPr lang="en-US"/>
        </a:p>
      </dgm:t>
    </dgm:pt>
    <dgm:pt modelId="{8382BE93-D3BC-462F-AC80-CAAE0C3791C1}">
      <dgm:prSet/>
      <dgm:spPr/>
      <dgm:t>
        <a:bodyPr/>
        <a:lstStyle/>
        <a:p>
          <a:endParaRPr lang="en-US" dirty="0"/>
        </a:p>
      </dgm:t>
    </dgm:pt>
    <dgm:pt modelId="{470EC032-900D-4E36-90A2-B3456480E50F}" type="parTrans" cxnId="{49CD1FB6-47E1-42D9-A50C-6D612A1AE416}">
      <dgm:prSet/>
      <dgm:spPr/>
      <dgm:t>
        <a:bodyPr/>
        <a:lstStyle/>
        <a:p>
          <a:endParaRPr lang="en-US"/>
        </a:p>
      </dgm:t>
    </dgm:pt>
    <dgm:pt modelId="{E2924530-08B9-436F-A4B5-CDB1A51E4FCB}" type="sibTrans" cxnId="{49CD1FB6-47E1-42D9-A50C-6D612A1AE416}">
      <dgm:prSet/>
      <dgm:spPr/>
      <dgm:t>
        <a:bodyPr/>
        <a:lstStyle/>
        <a:p>
          <a:endParaRPr lang="en-US"/>
        </a:p>
      </dgm:t>
    </dgm:pt>
    <dgm:pt modelId="{BFE4D252-D800-43BD-8F56-2E163A7F6331}">
      <dgm:prSet/>
      <dgm:spPr/>
      <dgm:t>
        <a:bodyPr/>
        <a:lstStyle/>
        <a:p>
          <a:endParaRPr lang="en-US" dirty="0"/>
        </a:p>
      </dgm:t>
    </dgm:pt>
    <dgm:pt modelId="{C7772DAD-2768-4623-9E70-0331E5F9D02A}" type="parTrans" cxnId="{1F497016-7463-439C-B220-32E81E655024}">
      <dgm:prSet/>
      <dgm:spPr/>
      <dgm:t>
        <a:bodyPr/>
        <a:lstStyle/>
        <a:p>
          <a:endParaRPr lang="en-US"/>
        </a:p>
      </dgm:t>
    </dgm:pt>
    <dgm:pt modelId="{5FAA5691-E89F-4A82-82A3-25E02DC4B66D}" type="sibTrans" cxnId="{1F497016-7463-439C-B220-32E81E655024}">
      <dgm:prSet/>
      <dgm:spPr/>
      <dgm:t>
        <a:bodyPr/>
        <a:lstStyle/>
        <a:p>
          <a:endParaRPr lang="en-US"/>
        </a:p>
      </dgm:t>
    </dgm:pt>
    <dgm:pt modelId="{CBCDF448-6610-41AD-AE38-A54CFB5E3B3B}">
      <dgm:prSet/>
      <dgm:spPr/>
      <dgm:t>
        <a:bodyPr/>
        <a:lstStyle/>
        <a:p>
          <a:endParaRPr lang="en-US" dirty="0"/>
        </a:p>
      </dgm:t>
    </dgm:pt>
    <dgm:pt modelId="{AC92ADC2-3B9A-4496-8D9D-49EC77C21AD7}" type="parTrans" cxnId="{125C5977-E595-42D0-8042-6BF0A840F959}">
      <dgm:prSet/>
      <dgm:spPr/>
      <dgm:t>
        <a:bodyPr/>
        <a:lstStyle/>
        <a:p>
          <a:endParaRPr lang="en-US"/>
        </a:p>
      </dgm:t>
    </dgm:pt>
    <dgm:pt modelId="{CD4D10F5-3625-4612-89FD-B946C4256DAE}" type="sibTrans" cxnId="{125C5977-E595-42D0-8042-6BF0A840F959}">
      <dgm:prSet/>
      <dgm:spPr/>
      <dgm:t>
        <a:bodyPr/>
        <a:lstStyle/>
        <a:p>
          <a:endParaRPr lang="en-US"/>
        </a:p>
      </dgm:t>
    </dgm:pt>
    <dgm:pt modelId="{18CD49C7-72BC-474F-9BC5-2E020DB5B498}">
      <dgm:prSet/>
      <dgm:spPr/>
      <dgm:t>
        <a:bodyPr/>
        <a:lstStyle/>
        <a:p>
          <a:endParaRPr lang="en-US" dirty="0"/>
        </a:p>
      </dgm:t>
    </dgm:pt>
    <dgm:pt modelId="{EE93AEC7-0AE8-4D58-89E9-21080074616E}" type="parTrans" cxnId="{D5011085-095C-4F41-BE5B-9C4290F5096B}">
      <dgm:prSet/>
      <dgm:spPr/>
      <dgm:t>
        <a:bodyPr/>
        <a:lstStyle/>
        <a:p>
          <a:endParaRPr lang="en-US"/>
        </a:p>
      </dgm:t>
    </dgm:pt>
    <dgm:pt modelId="{4F11A6E7-2235-4192-9B54-256E243F6AC4}" type="sibTrans" cxnId="{D5011085-095C-4F41-BE5B-9C4290F5096B}">
      <dgm:prSet/>
      <dgm:spPr/>
      <dgm:t>
        <a:bodyPr/>
        <a:lstStyle/>
        <a:p>
          <a:endParaRPr lang="en-US"/>
        </a:p>
      </dgm:t>
    </dgm:pt>
    <dgm:pt modelId="{1015B14D-6BC8-469B-9A06-8E4EDC4E103B}">
      <dgm:prSet/>
      <dgm:spPr/>
      <dgm:t>
        <a:bodyPr/>
        <a:lstStyle/>
        <a:p>
          <a:endParaRPr lang="en-US" dirty="0"/>
        </a:p>
      </dgm:t>
    </dgm:pt>
    <dgm:pt modelId="{6FE037E9-9174-4F59-84D8-D862D2D16BE7}" type="parTrans" cxnId="{D9A5FC87-5203-45F9-863B-B867413349D9}">
      <dgm:prSet/>
      <dgm:spPr/>
      <dgm:t>
        <a:bodyPr/>
        <a:lstStyle/>
        <a:p>
          <a:endParaRPr lang="en-US"/>
        </a:p>
      </dgm:t>
    </dgm:pt>
    <dgm:pt modelId="{9BB11236-E3E9-43F8-AFE4-C21A0A993FC6}" type="sibTrans" cxnId="{D9A5FC87-5203-45F9-863B-B867413349D9}">
      <dgm:prSet/>
      <dgm:spPr/>
      <dgm:t>
        <a:bodyPr/>
        <a:lstStyle/>
        <a:p>
          <a:endParaRPr lang="en-US"/>
        </a:p>
      </dgm:t>
    </dgm:pt>
    <dgm:pt modelId="{249032AE-A7BE-40C0-B1DF-EC751E7741C1}" type="pres">
      <dgm:prSet presAssocID="{D02FF0CB-E245-4C73-BEA8-494A93330473}" presName="root" presStyleCnt="0">
        <dgm:presLayoutVars>
          <dgm:dir/>
          <dgm:resizeHandles val="exact"/>
        </dgm:presLayoutVars>
      </dgm:prSet>
      <dgm:spPr/>
    </dgm:pt>
    <dgm:pt modelId="{E3D4CA63-FAED-4745-8E8D-8938FBC674F7}" type="pres">
      <dgm:prSet presAssocID="{F913B5A2-9C94-499D-A608-519981F8CB5C}" presName="compNode" presStyleCnt="0"/>
      <dgm:spPr/>
    </dgm:pt>
    <dgm:pt modelId="{C1759EEA-0C46-46E2-BEC4-B596AD1BF1DD}" type="pres">
      <dgm:prSet presAssocID="{F913B5A2-9C94-499D-A608-519981F8CB5C}" presName="bgRect" presStyleLbl="bgShp" presStyleIdx="0" presStyleCnt="6"/>
      <dgm:spPr/>
    </dgm:pt>
    <dgm:pt modelId="{185D0FA0-52B0-41B4-885A-C0950C2C1733}" type="pres">
      <dgm:prSet presAssocID="{F913B5A2-9C94-499D-A608-519981F8CB5C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ckpack"/>
        </a:ext>
      </dgm:extLst>
    </dgm:pt>
    <dgm:pt modelId="{AD46DBB3-3139-4DCA-A060-863D17A3761A}" type="pres">
      <dgm:prSet presAssocID="{F913B5A2-9C94-499D-A608-519981F8CB5C}" presName="spaceRect" presStyleCnt="0"/>
      <dgm:spPr/>
    </dgm:pt>
    <dgm:pt modelId="{AC735852-55D4-461A-A054-F2F076AD3718}" type="pres">
      <dgm:prSet presAssocID="{F913B5A2-9C94-499D-A608-519981F8CB5C}" presName="parTx" presStyleLbl="revTx" presStyleIdx="0" presStyleCnt="6">
        <dgm:presLayoutVars>
          <dgm:chMax val="0"/>
          <dgm:chPref val="0"/>
        </dgm:presLayoutVars>
      </dgm:prSet>
      <dgm:spPr/>
    </dgm:pt>
    <dgm:pt modelId="{89A0C99C-24A2-4159-9ED3-DCEA35EA37D1}" type="pres">
      <dgm:prSet presAssocID="{5154E513-2BB0-4674-A0E4-1B7286E3AC7A}" presName="sibTrans" presStyleCnt="0"/>
      <dgm:spPr/>
    </dgm:pt>
    <dgm:pt modelId="{BECF143B-D857-4400-AF16-2EE423199894}" type="pres">
      <dgm:prSet presAssocID="{8382BE93-D3BC-462F-AC80-CAAE0C3791C1}" presName="compNode" presStyleCnt="0"/>
      <dgm:spPr/>
    </dgm:pt>
    <dgm:pt modelId="{E145B535-D291-4838-B11A-6A0A4330035B}" type="pres">
      <dgm:prSet presAssocID="{8382BE93-D3BC-462F-AC80-CAAE0C3791C1}" presName="bgRect" presStyleLbl="bgShp" presStyleIdx="1" presStyleCnt="6"/>
      <dgm:spPr/>
    </dgm:pt>
    <dgm:pt modelId="{B16E6366-4F73-4B1F-8015-4EC994E5EDD6}" type="pres">
      <dgm:prSet presAssocID="{8382BE93-D3BC-462F-AC80-CAAE0C3791C1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30E44F5-3F57-4134-9507-8A5738D4EF98}" type="pres">
      <dgm:prSet presAssocID="{8382BE93-D3BC-462F-AC80-CAAE0C3791C1}" presName="spaceRect" presStyleCnt="0"/>
      <dgm:spPr/>
    </dgm:pt>
    <dgm:pt modelId="{7A6A0836-3F4E-41C2-AF30-BF8582240F7E}" type="pres">
      <dgm:prSet presAssocID="{8382BE93-D3BC-462F-AC80-CAAE0C3791C1}" presName="parTx" presStyleLbl="revTx" presStyleIdx="1" presStyleCnt="6">
        <dgm:presLayoutVars>
          <dgm:chMax val="0"/>
          <dgm:chPref val="0"/>
        </dgm:presLayoutVars>
      </dgm:prSet>
      <dgm:spPr/>
    </dgm:pt>
    <dgm:pt modelId="{CA870043-8B13-4D6A-9B21-F01206FDC180}" type="pres">
      <dgm:prSet presAssocID="{E2924530-08B9-436F-A4B5-CDB1A51E4FCB}" presName="sibTrans" presStyleCnt="0"/>
      <dgm:spPr/>
    </dgm:pt>
    <dgm:pt modelId="{B864BDFA-B3CD-47EA-B948-FAC2D3754DD7}" type="pres">
      <dgm:prSet presAssocID="{BFE4D252-D800-43BD-8F56-2E163A7F6331}" presName="compNode" presStyleCnt="0"/>
      <dgm:spPr/>
    </dgm:pt>
    <dgm:pt modelId="{FD613601-CDC4-4C74-A4C0-08809C1CA14B}" type="pres">
      <dgm:prSet presAssocID="{BFE4D252-D800-43BD-8F56-2E163A7F6331}" presName="bgRect" presStyleLbl="bgShp" presStyleIdx="2" presStyleCnt="6"/>
      <dgm:spPr/>
    </dgm:pt>
    <dgm:pt modelId="{3D5C1AF6-7636-45A8-98E1-3AC7FD3FBF2A}" type="pres">
      <dgm:prSet presAssocID="{BFE4D252-D800-43BD-8F56-2E163A7F6331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st"/>
        </a:ext>
      </dgm:extLst>
    </dgm:pt>
    <dgm:pt modelId="{460F5BE1-A038-4DFA-BDC1-57A40259D52E}" type="pres">
      <dgm:prSet presAssocID="{BFE4D252-D800-43BD-8F56-2E163A7F6331}" presName="spaceRect" presStyleCnt="0"/>
      <dgm:spPr/>
    </dgm:pt>
    <dgm:pt modelId="{B1E22976-D50A-4A3C-8531-C730A9660979}" type="pres">
      <dgm:prSet presAssocID="{BFE4D252-D800-43BD-8F56-2E163A7F6331}" presName="parTx" presStyleLbl="revTx" presStyleIdx="2" presStyleCnt="6">
        <dgm:presLayoutVars>
          <dgm:chMax val="0"/>
          <dgm:chPref val="0"/>
        </dgm:presLayoutVars>
      </dgm:prSet>
      <dgm:spPr/>
    </dgm:pt>
    <dgm:pt modelId="{A9357493-B7B7-4E2E-BF54-123C98DAAF12}" type="pres">
      <dgm:prSet presAssocID="{5FAA5691-E89F-4A82-82A3-25E02DC4B66D}" presName="sibTrans" presStyleCnt="0"/>
      <dgm:spPr/>
    </dgm:pt>
    <dgm:pt modelId="{9FC7F251-36EC-4AAE-95D9-3BF0079C37AC}" type="pres">
      <dgm:prSet presAssocID="{CBCDF448-6610-41AD-AE38-A54CFB5E3B3B}" presName="compNode" presStyleCnt="0"/>
      <dgm:spPr/>
    </dgm:pt>
    <dgm:pt modelId="{C5C58E95-236A-4978-810E-55EC9DAFD05D}" type="pres">
      <dgm:prSet presAssocID="{CBCDF448-6610-41AD-AE38-A54CFB5E3B3B}" presName="bgRect" presStyleLbl="bgShp" presStyleIdx="3" presStyleCnt="6"/>
      <dgm:spPr/>
    </dgm:pt>
    <dgm:pt modelId="{4E7E3DE9-B622-4FD6-9A83-624BA130E97A}" type="pres">
      <dgm:prSet presAssocID="{CBCDF448-6610-41AD-AE38-A54CFB5E3B3B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wing Compass"/>
        </a:ext>
      </dgm:extLst>
    </dgm:pt>
    <dgm:pt modelId="{3CDA9A3C-F311-4190-A3AA-0F83F52D74B2}" type="pres">
      <dgm:prSet presAssocID="{CBCDF448-6610-41AD-AE38-A54CFB5E3B3B}" presName="spaceRect" presStyleCnt="0"/>
      <dgm:spPr/>
    </dgm:pt>
    <dgm:pt modelId="{316B1C27-0CE4-4CD7-B0AE-AB256FC4F8F3}" type="pres">
      <dgm:prSet presAssocID="{CBCDF448-6610-41AD-AE38-A54CFB5E3B3B}" presName="parTx" presStyleLbl="revTx" presStyleIdx="3" presStyleCnt="6">
        <dgm:presLayoutVars>
          <dgm:chMax val="0"/>
          <dgm:chPref val="0"/>
        </dgm:presLayoutVars>
      </dgm:prSet>
      <dgm:spPr/>
    </dgm:pt>
    <dgm:pt modelId="{3D9B4CB4-954C-4239-BF66-33463E443D45}" type="pres">
      <dgm:prSet presAssocID="{CD4D10F5-3625-4612-89FD-B946C4256DAE}" presName="sibTrans" presStyleCnt="0"/>
      <dgm:spPr/>
    </dgm:pt>
    <dgm:pt modelId="{8D6D1725-9425-4FD6-878B-1B03AD863BF1}" type="pres">
      <dgm:prSet presAssocID="{18CD49C7-72BC-474F-9BC5-2E020DB5B498}" presName="compNode" presStyleCnt="0"/>
      <dgm:spPr/>
    </dgm:pt>
    <dgm:pt modelId="{4E9523D2-97EC-491C-ACAE-94FACA330232}" type="pres">
      <dgm:prSet presAssocID="{18CD49C7-72BC-474F-9BC5-2E020DB5B498}" presName="bgRect" presStyleLbl="bgShp" presStyleIdx="4" presStyleCnt="6"/>
      <dgm:spPr/>
    </dgm:pt>
    <dgm:pt modelId="{E4D9A263-2702-45A3-83EB-BD402F25A5D2}" type="pres">
      <dgm:prSet presAssocID="{18CD49C7-72BC-474F-9BC5-2E020DB5B498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issors"/>
        </a:ext>
      </dgm:extLst>
    </dgm:pt>
    <dgm:pt modelId="{5509903C-4F01-4E26-A3C7-B92EAD66870A}" type="pres">
      <dgm:prSet presAssocID="{18CD49C7-72BC-474F-9BC5-2E020DB5B498}" presName="spaceRect" presStyleCnt="0"/>
      <dgm:spPr/>
    </dgm:pt>
    <dgm:pt modelId="{49378A89-2DEC-4833-A69C-CD96CC4991D2}" type="pres">
      <dgm:prSet presAssocID="{18CD49C7-72BC-474F-9BC5-2E020DB5B498}" presName="parTx" presStyleLbl="revTx" presStyleIdx="4" presStyleCnt="6">
        <dgm:presLayoutVars>
          <dgm:chMax val="0"/>
          <dgm:chPref val="0"/>
        </dgm:presLayoutVars>
      </dgm:prSet>
      <dgm:spPr/>
    </dgm:pt>
    <dgm:pt modelId="{61B84BB5-8059-41A6-9A79-8923C314EE40}" type="pres">
      <dgm:prSet presAssocID="{4F11A6E7-2235-4192-9B54-256E243F6AC4}" presName="sibTrans" presStyleCnt="0"/>
      <dgm:spPr/>
    </dgm:pt>
    <dgm:pt modelId="{755CBC0D-1472-46A2-81AC-6ED200FE1612}" type="pres">
      <dgm:prSet presAssocID="{1015B14D-6BC8-469B-9A06-8E4EDC4E103B}" presName="compNode" presStyleCnt="0"/>
      <dgm:spPr/>
    </dgm:pt>
    <dgm:pt modelId="{76FD88F8-BA4A-472C-B0CB-633EA7DA0D1D}" type="pres">
      <dgm:prSet presAssocID="{1015B14D-6BC8-469B-9A06-8E4EDC4E103B}" presName="bgRect" presStyleLbl="bgShp" presStyleIdx="5" presStyleCnt="6"/>
      <dgm:spPr/>
    </dgm:pt>
    <dgm:pt modelId="{5C4B7D1B-7991-45E4-8157-FC13BA545EB9}" type="pres">
      <dgm:prSet presAssocID="{1015B14D-6BC8-469B-9A06-8E4EDC4E103B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636A3EFD-DC24-4C7A-B2B2-50B28D2CE63B}" type="pres">
      <dgm:prSet presAssocID="{1015B14D-6BC8-469B-9A06-8E4EDC4E103B}" presName="spaceRect" presStyleCnt="0"/>
      <dgm:spPr/>
    </dgm:pt>
    <dgm:pt modelId="{A55286F0-352C-40D3-83FF-CC5EDC2EC1C6}" type="pres">
      <dgm:prSet presAssocID="{1015B14D-6BC8-469B-9A06-8E4EDC4E103B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9A48F20E-4DCB-40CC-8D5E-8826F2251095}" type="presOf" srcId="{BFE4D252-D800-43BD-8F56-2E163A7F6331}" destId="{B1E22976-D50A-4A3C-8531-C730A9660979}" srcOrd="0" destOrd="0" presId="urn:microsoft.com/office/officeart/2018/2/layout/IconVerticalSolidList"/>
    <dgm:cxn modelId="{1F497016-7463-439C-B220-32E81E655024}" srcId="{D02FF0CB-E245-4C73-BEA8-494A93330473}" destId="{BFE4D252-D800-43BD-8F56-2E163A7F6331}" srcOrd="2" destOrd="0" parTransId="{C7772DAD-2768-4623-9E70-0331E5F9D02A}" sibTransId="{5FAA5691-E89F-4A82-82A3-25E02DC4B66D}"/>
    <dgm:cxn modelId="{5E69B319-9DF6-4950-9FBE-5CD8CF144EA2}" type="presOf" srcId="{18CD49C7-72BC-474F-9BC5-2E020DB5B498}" destId="{49378A89-2DEC-4833-A69C-CD96CC4991D2}" srcOrd="0" destOrd="0" presId="urn:microsoft.com/office/officeart/2018/2/layout/IconVerticalSolidList"/>
    <dgm:cxn modelId="{3FB4582B-F16F-4C79-B0D3-E4CDD8B02F64}" type="presOf" srcId="{8382BE93-D3BC-462F-AC80-CAAE0C3791C1}" destId="{7A6A0836-3F4E-41C2-AF30-BF8582240F7E}" srcOrd="0" destOrd="0" presId="urn:microsoft.com/office/officeart/2018/2/layout/IconVerticalSolidList"/>
    <dgm:cxn modelId="{4630053E-5264-4227-949B-2F68D3C06D2E}" type="presOf" srcId="{D02FF0CB-E245-4C73-BEA8-494A93330473}" destId="{249032AE-A7BE-40C0-B1DF-EC751E7741C1}" srcOrd="0" destOrd="0" presId="urn:microsoft.com/office/officeart/2018/2/layout/IconVerticalSolidList"/>
    <dgm:cxn modelId="{E0C75A6F-600A-4D1D-9D52-7B5907DD8612}" type="presOf" srcId="{1015B14D-6BC8-469B-9A06-8E4EDC4E103B}" destId="{A55286F0-352C-40D3-83FF-CC5EDC2EC1C6}" srcOrd="0" destOrd="0" presId="urn:microsoft.com/office/officeart/2018/2/layout/IconVerticalSolidList"/>
    <dgm:cxn modelId="{125C5977-E595-42D0-8042-6BF0A840F959}" srcId="{D02FF0CB-E245-4C73-BEA8-494A93330473}" destId="{CBCDF448-6610-41AD-AE38-A54CFB5E3B3B}" srcOrd="3" destOrd="0" parTransId="{AC92ADC2-3B9A-4496-8D9D-49EC77C21AD7}" sibTransId="{CD4D10F5-3625-4612-89FD-B946C4256DAE}"/>
    <dgm:cxn modelId="{8CD2FA5A-FB6C-4080-B47C-9C4A44E0FBA7}" type="presOf" srcId="{F913B5A2-9C94-499D-A608-519981F8CB5C}" destId="{AC735852-55D4-461A-A054-F2F076AD3718}" srcOrd="0" destOrd="0" presId="urn:microsoft.com/office/officeart/2018/2/layout/IconVerticalSolidList"/>
    <dgm:cxn modelId="{D5011085-095C-4F41-BE5B-9C4290F5096B}" srcId="{D02FF0CB-E245-4C73-BEA8-494A93330473}" destId="{18CD49C7-72BC-474F-9BC5-2E020DB5B498}" srcOrd="4" destOrd="0" parTransId="{EE93AEC7-0AE8-4D58-89E9-21080074616E}" sibTransId="{4F11A6E7-2235-4192-9B54-256E243F6AC4}"/>
    <dgm:cxn modelId="{D9A5FC87-5203-45F9-863B-B867413349D9}" srcId="{D02FF0CB-E245-4C73-BEA8-494A93330473}" destId="{1015B14D-6BC8-469B-9A06-8E4EDC4E103B}" srcOrd="5" destOrd="0" parTransId="{6FE037E9-9174-4F59-84D8-D862D2D16BE7}" sibTransId="{9BB11236-E3E9-43F8-AFE4-C21A0A993FC6}"/>
    <dgm:cxn modelId="{4DF31F91-8972-4213-BFCA-D4FB872603F8}" type="presOf" srcId="{CBCDF448-6610-41AD-AE38-A54CFB5E3B3B}" destId="{316B1C27-0CE4-4CD7-B0AE-AB256FC4F8F3}" srcOrd="0" destOrd="0" presId="urn:microsoft.com/office/officeart/2018/2/layout/IconVerticalSolidList"/>
    <dgm:cxn modelId="{45097898-9D65-4263-BC07-4D3C2BAA482A}" srcId="{D02FF0CB-E245-4C73-BEA8-494A93330473}" destId="{F913B5A2-9C94-499D-A608-519981F8CB5C}" srcOrd="0" destOrd="0" parTransId="{B7EB4CB7-76B0-4F28-8007-98987A4E1181}" sibTransId="{5154E513-2BB0-4674-A0E4-1B7286E3AC7A}"/>
    <dgm:cxn modelId="{49CD1FB6-47E1-42D9-A50C-6D612A1AE416}" srcId="{D02FF0CB-E245-4C73-BEA8-494A93330473}" destId="{8382BE93-D3BC-462F-AC80-CAAE0C3791C1}" srcOrd="1" destOrd="0" parTransId="{470EC032-900D-4E36-90A2-B3456480E50F}" sibTransId="{E2924530-08B9-436F-A4B5-CDB1A51E4FCB}"/>
    <dgm:cxn modelId="{B0124935-6AA2-4660-B856-D5675F9EA897}" type="presParOf" srcId="{249032AE-A7BE-40C0-B1DF-EC751E7741C1}" destId="{E3D4CA63-FAED-4745-8E8D-8938FBC674F7}" srcOrd="0" destOrd="0" presId="urn:microsoft.com/office/officeart/2018/2/layout/IconVerticalSolidList"/>
    <dgm:cxn modelId="{6C290643-627A-4677-896D-56441E69CDA7}" type="presParOf" srcId="{E3D4CA63-FAED-4745-8E8D-8938FBC674F7}" destId="{C1759EEA-0C46-46E2-BEC4-B596AD1BF1DD}" srcOrd="0" destOrd="0" presId="urn:microsoft.com/office/officeart/2018/2/layout/IconVerticalSolidList"/>
    <dgm:cxn modelId="{773AD4D7-21C5-45E2-B3A6-6A86EBCEBB8B}" type="presParOf" srcId="{E3D4CA63-FAED-4745-8E8D-8938FBC674F7}" destId="{185D0FA0-52B0-41B4-885A-C0950C2C1733}" srcOrd="1" destOrd="0" presId="urn:microsoft.com/office/officeart/2018/2/layout/IconVerticalSolidList"/>
    <dgm:cxn modelId="{1DCE84F1-3697-41AE-AF7E-C0688DF914FA}" type="presParOf" srcId="{E3D4CA63-FAED-4745-8E8D-8938FBC674F7}" destId="{AD46DBB3-3139-4DCA-A060-863D17A3761A}" srcOrd="2" destOrd="0" presId="urn:microsoft.com/office/officeart/2018/2/layout/IconVerticalSolidList"/>
    <dgm:cxn modelId="{D4678E55-B1B1-470E-871C-88950C90044F}" type="presParOf" srcId="{E3D4CA63-FAED-4745-8E8D-8938FBC674F7}" destId="{AC735852-55D4-461A-A054-F2F076AD3718}" srcOrd="3" destOrd="0" presId="urn:microsoft.com/office/officeart/2018/2/layout/IconVerticalSolidList"/>
    <dgm:cxn modelId="{2E9F1FAF-95C0-4043-8089-67ABF4988DCB}" type="presParOf" srcId="{249032AE-A7BE-40C0-B1DF-EC751E7741C1}" destId="{89A0C99C-24A2-4159-9ED3-DCEA35EA37D1}" srcOrd="1" destOrd="0" presId="urn:microsoft.com/office/officeart/2018/2/layout/IconVerticalSolidList"/>
    <dgm:cxn modelId="{5C67F767-9EC2-43EB-90DB-0756EA377999}" type="presParOf" srcId="{249032AE-A7BE-40C0-B1DF-EC751E7741C1}" destId="{BECF143B-D857-4400-AF16-2EE423199894}" srcOrd="2" destOrd="0" presId="urn:microsoft.com/office/officeart/2018/2/layout/IconVerticalSolidList"/>
    <dgm:cxn modelId="{491FD0D5-F354-4E22-B798-E31F9BEE36AF}" type="presParOf" srcId="{BECF143B-D857-4400-AF16-2EE423199894}" destId="{E145B535-D291-4838-B11A-6A0A4330035B}" srcOrd="0" destOrd="0" presId="urn:microsoft.com/office/officeart/2018/2/layout/IconVerticalSolidList"/>
    <dgm:cxn modelId="{AA29628C-EE55-4297-92D2-550BDB8D90EE}" type="presParOf" srcId="{BECF143B-D857-4400-AF16-2EE423199894}" destId="{B16E6366-4F73-4B1F-8015-4EC994E5EDD6}" srcOrd="1" destOrd="0" presId="urn:microsoft.com/office/officeart/2018/2/layout/IconVerticalSolidList"/>
    <dgm:cxn modelId="{48A6418F-8D22-4753-BBCB-E20746B6CB93}" type="presParOf" srcId="{BECF143B-D857-4400-AF16-2EE423199894}" destId="{730E44F5-3F57-4134-9507-8A5738D4EF98}" srcOrd="2" destOrd="0" presId="urn:microsoft.com/office/officeart/2018/2/layout/IconVerticalSolidList"/>
    <dgm:cxn modelId="{9AA746CD-1CC0-4854-B6A8-825AAF061CFF}" type="presParOf" srcId="{BECF143B-D857-4400-AF16-2EE423199894}" destId="{7A6A0836-3F4E-41C2-AF30-BF8582240F7E}" srcOrd="3" destOrd="0" presId="urn:microsoft.com/office/officeart/2018/2/layout/IconVerticalSolidList"/>
    <dgm:cxn modelId="{54889C91-5A22-4BF6-8D06-6A304F4F42D4}" type="presParOf" srcId="{249032AE-A7BE-40C0-B1DF-EC751E7741C1}" destId="{CA870043-8B13-4D6A-9B21-F01206FDC180}" srcOrd="3" destOrd="0" presId="urn:microsoft.com/office/officeart/2018/2/layout/IconVerticalSolidList"/>
    <dgm:cxn modelId="{3216E8A2-2218-4126-A668-7CF12E4C1DAE}" type="presParOf" srcId="{249032AE-A7BE-40C0-B1DF-EC751E7741C1}" destId="{B864BDFA-B3CD-47EA-B948-FAC2D3754DD7}" srcOrd="4" destOrd="0" presId="urn:microsoft.com/office/officeart/2018/2/layout/IconVerticalSolidList"/>
    <dgm:cxn modelId="{99C6E0A0-4BF8-45C8-8044-86B34927EA3F}" type="presParOf" srcId="{B864BDFA-B3CD-47EA-B948-FAC2D3754DD7}" destId="{FD613601-CDC4-4C74-A4C0-08809C1CA14B}" srcOrd="0" destOrd="0" presId="urn:microsoft.com/office/officeart/2018/2/layout/IconVerticalSolidList"/>
    <dgm:cxn modelId="{070627A5-052A-4F46-ACDF-90000A914CAE}" type="presParOf" srcId="{B864BDFA-B3CD-47EA-B948-FAC2D3754DD7}" destId="{3D5C1AF6-7636-45A8-98E1-3AC7FD3FBF2A}" srcOrd="1" destOrd="0" presId="urn:microsoft.com/office/officeart/2018/2/layout/IconVerticalSolidList"/>
    <dgm:cxn modelId="{4625C4E8-CCCA-4B38-9C62-0CD3BD008645}" type="presParOf" srcId="{B864BDFA-B3CD-47EA-B948-FAC2D3754DD7}" destId="{460F5BE1-A038-4DFA-BDC1-57A40259D52E}" srcOrd="2" destOrd="0" presId="urn:microsoft.com/office/officeart/2018/2/layout/IconVerticalSolidList"/>
    <dgm:cxn modelId="{4D98AEC6-D4E8-48DA-8E26-59A9A7B8A5D4}" type="presParOf" srcId="{B864BDFA-B3CD-47EA-B948-FAC2D3754DD7}" destId="{B1E22976-D50A-4A3C-8531-C730A9660979}" srcOrd="3" destOrd="0" presId="urn:microsoft.com/office/officeart/2018/2/layout/IconVerticalSolidList"/>
    <dgm:cxn modelId="{622D2641-3622-4943-86CC-1AAAE9ABA2C5}" type="presParOf" srcId="{249032AE-A7BE-40C0-B1DF-EC751E7741C1}" destId="{A9357493-B7B7-4E2E-BF54-123C98DAAF12}" srcOrd="5" destOrd="0" presId="urn:microsoft.com/office/officeart/2018/2/layout/IconVerticalSolidList"/>
    <dgm:cxn modelId="{FAE3FEF5-2AFE-47F1-874A-BFD355C217DB}" type="presParOf" srcId="{249032AE-A7BE-40C0-B1DF-EC751E7741C1}" destId="{9FC7F251-36EC-4AAE-95D9-3BF0079C37AC}" srcOrd="6" destOrd="0" presId="urn:microsoft.com/office/officeart/2018/2/layout/IconVerticalSolidList"/>
    <dgm:cxn modelId="{A4A96947-B7D8-462F-9AFE-9D8504F125BA}" type="presParOf" srcId="{9FC7F251-36EC-4AAE-95D9-3BF0079C37AC}" destId="{C5C58E95-236A-4978-810E-55EC9DAFD05D}" srcOrd="0" destOrd="0" presId="urn:microsoft.com/office/officeart/2018/2/layout/IconVerticalSolidList"/>
    <dgm:cxn modelId="{BADD061D-7045-42E7-A53E-0B73ECC9AA3D}" type="presParOf" srcId="{9FC7F251-36EC-4AAE-95D9-3BF0079C37AC}" destId="{4E7E3DE9-B622-4FD6-9A83-624BA130E97A}" srcOrd="1" destOrd="0" presId="urn:microsoft.com/office/officeart/2018/2/layout/IconVerticalSolidList"/>
    <dgm:cxn modelId="{DA8FDCDB-2B3D-4302-AACB-4D69170A7E8A}" type="presParOf" srcId="{9FC7F251-36EC-4AAE-95D9-3BF0079C37AC}" destId="{3CDA9A3C-F311-4190-A3AA-0F83F52D74B2}" srcOrd="2" destOrd="0" presId="urn:microsoft.com/office/officeart/2018/2/layout/IconVerticalSolidList"/>
    <dgm:cxn modelId="{CE766679-2EAB-485A-9491-79369A9AE393}" type="presParOf" srcId="{9FC7F251-36EC-4AAE-95D9-3BF0079C37AC}" destId="{316B1C27-0CE4-4CD7-B0AE-AB256FC4F8F3}" srcOrd="3" destOrd="0" presId="urn:microsoft.com/office/officeart/2018/2/layout/IconVerticalSolidList"/>
    <dgm:cxn modelId="{2D554042-ACB1-42BB-9EE0-2FF540E3C249}" type="presParOf" srcId="{249032AE-A7BE-40C0-B1DF-EC751E7741C1}" destId="{3D9B4CB4-954C-4239-BF66-33463E443D45}" srcOrd="7" destOrd="0" presId="urn:microsoft.com/office/officeart/2018/2/layout/IconVerticalSolidList"/>
    <dgm:cxn modelId="{9B6ACC49-74CC-4532-8EAA-0A930DF9B7EA}" type="presParOf" srcId="{249032AE-A7BE-40C0-B1DF-EC751E7741C1}" destId="{8D6D1725-9425-4FD6-878B-1B03AD863BF1}" srcOrd="8" destOrd="0" presId="urn:microsoft.com/office/officeart/2018/2/layout/IconVerticalSolidList"/>
    <dgm:cxn modelId="{71E685E6-9C0C-47E9-8C78-F5F53B5FCE7C}" type="presParOf" srcId="{8D6D1725-9425-4FD6-878B-1B03AD863BF1}" destId="{4E9523D2-97EC-491C-ACAE-94FACA330232}" srcOrd="0" destOrd="0" presId="urn:microsoft.com/office/officeart/2018/2/layout/IconVerticalSolidList"/>
    <dgm:cxn modelId="{F1145C61-A995-437D-BFCC-0A70658BD2BD}" type="presParOf" srcId="{8D6D1725-9425-4FD6-878B-1B03AD863BF1}" destId="{E4D9A263-2702-45A3-83EB-BD402F25A5D2}" srcOrd="1" destOrd="0" presId="urn:microsoft.com/office/officeart/2018/2/layout/IconVerticalSolidList"/>
    <dgm:cxn modelId="{B95750C3-23C4-4AE6-B28D-0E92856E5C73}" type="presParOf" srcId="{8D6D1725-9425-4FD6-878B-1B03AD863BF1}" destId="{5509903C-4F01-4E26-A3C7-B92EAD66870A}" srcOrd="2" destOrd="0" presId="urn:microsoft.com/office/officeart/2018/2/layout/IconVerticalSolidList"/>
    <dgm:cxn modelId="{10D1D8D9-DC00-4421-9B7C-368617C1B1F1}" type="presParOf" srcId="{8D6D1725-9425-4FD6-878B-1B03AD863BF1}" destId="{49378A89-2DEC-4833-A69C-CD96CC4991D2}" srcOrd="3" destOrd="0" presId="urn:microsoft.com/office/officeart/2018/2/layout/IconVerticalSolidList"/>
    <dgm:cxn modelId="{88EED2B1-8EBE-4EBF-A9E4-FC09B59DE2C8}" type="presParOf" srcId="{249032AE-A7BE-40C0-B1DF-EC751E7741C1}" destId="{61B84BB5-8059-41A6-9A79-8923C314EE40}" srcOrd="9" destOrd="0" presId="urn:microsoft.com/office/officeart/2018/2/layout/IconVerticalSolidList"/>
    <dgm:cxn modelId="{6E5BCD44-83E6-4297-A5E7-B90646A8EA25}" type="presParOf" srcId="{249032AE-A7BE-40C0-B1DF-EC751E7741C1}" destId="{755CBC0D-1472-46A2-81AC-6ED200FE1612}" srcOrd="10" destOrd="0" presId="urn:microsoft.com/office/officeart/2018/2/layout/IconVerticalSolidList"/>
    <dgm:cxn modelId="{9E6030C8-0B8A-428B-BF09-B8A242783F01}" type="presParOf" srcId="{755CBC0D-1472-46A2-81AC-6ED200FE1612}" destId="{76FD88F8-BA4A-472C-B0CB-633EA7DA0D1D}" srcOrd="0" destOrd="0" presId="urn:microsoft.com/office/officeart/2018/2/layout/IconVerticalSolidList"/>
    <dgm:cxn modelId="{675F994E-B89E-421E-B4CF-2EFD9F33C60E}" type="presParOf" srcId="{755CBC0D-1472-46A2-81AC-6ED200FE1612}" destId="{5C4B7D1B-7991-45E4-8157-FC13BA545EB9}" srcOrd="1" destOrd="0" presId="urn:microsoft.com/office/officeart/2018/2/layout/IconVerticalSolidList"/>
    <dgm:cxn modelId="{40AFFA34-C0EF-46A5-B859-12B4DC99DE9D}" type="presParOf" srcId="{755CBC0D-1472-46A2-81AC-6ED200FE1612}" destId="{636A3EFD-DC24-4C7A-B2B2-50B28D2CE63B}" srcOrd="2" destOrd="0" presId="urn:microsoft.com/office/officeart/2018/2/layout/IconVerticalSolidList"/>
    <dgm:cxn modelId="{6E3A6D3B-1F39-4F95-81E8-8C6FFDD7635E}" type="presParOf" srcId="{755CBC0D-1472-46A2-81AC-6ED200FE1612}" destId="{A55286F0-352C-40D3-83FF-CC5EDC2EC1C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759EEA-0C46-46E2-BEC4-B596AD1BF1DD}">
      <dsp:nvSpPr>
        <dsp:cNvPr id="0" name=""/>
        <dsp:cNvSpPr/>
      </dsp:nvSpPr>
      <dsp:spPr>
        <a:xfrm>
          <a:off x="0" y="1672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5D0FA0-52B0-41B4-885A-C0950C2C1733}">
      <dsp:nvSpPr>
        <dsp:cNvPr id="0" name=""/>
        <dsp:cNvSpPr/>
      </dsp:nvSpPr>
      <dsp:spPr>
        <a:xfrm>
          <a:off x="215615" y="162047"/>
          <a:ext cx="392027" cy="39202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735852-55D4-461A-A054-F2F076AD3718}">
      <dsp:nvSpPr>
        <dsp:cNvPr id="0" name=""/>
        <dsp:cNvSpPr/>
      </dsp:nvSpPr>
      <dsp:spPr>
        <a:xfrm>
          <a:off x="823258" y="1672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823258" y="1672"/>
        <a:ext cx="4918275" cy="712777"/>
      </dsp:txXfrm>
    </dsp:sp>
    <dsp:sp modelId="{E145B535-D291-4838-B11A-6A0A4330035B}">
      <dsp:nvSpPr>
        <dsp:cNvPr id="0" name=""/>
        <dsp:cNvSpPr/>
      </dsp:nvSpPr>
      <dsp:spPr>
        <a:xfrm>
          <a:off x="0" y="892644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6E6366-4F73-4B1F-8015-4EC994E5EDD6}">
      <dsp:nvSpPr>
        <dsp:cNvPr id="0" name=""/>
        <dsp:cNvSpPr/>
      </dsp:nvSpPr>
      <dsp:spPr>
        <a:xfrm>
          <a:off x="215615" y="1053019"/>
          <a:ext cx="392027" cy="39202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6A0836-3F4E-41C2-AF30-BF8582240F7E}">
      <dsp:nvSpPr>
        <dsp:cNvPr id="0" name=""/>
        <dsp:cNvSpPr/>
      </dsp:nvSpPr>
      <dsp:spPr>
        <a:xfrm>
          <a:off x="823258" y="892644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823258" y="892644"/>
        <a:ext cx="4918275" cy="712777"/>
      </dsp:txXfrm>
    </dsp:sp>
    <dsp:sp modelId="{FD613601-CDC4-4C74-A4C0-08809C1CA14B}">
      <dsp:nvSpPr>
        <dsp:cNvPr id="0" name=""/>
        <dsp:cNvSpPr/>
      </dsp:nvSpPr>
      <dsp:spPr>
        <a:xfrm>
          <a:off x="0" y="1783616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5C1AF6-7636-45A8-98E1-3AC7FD3FBF2A}">
      <dsp:nvSpPr>
        <dsp:cNvPr id="0" name=""/>
        <dsp:cNvSpPr/>
      </dsp:nvSpPr>
      <dsp:spPr>
        <a:xfrm>
          <a:off x="215615" y="1943991"/>
          <a:ext cx="392027" cy="39202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E22976-D50A-4A3C-8531-C730A9660979}">
      <dsp:nvSpPr>
        <dsp:cNvPr id="0" name=""/>
        <dsp:cNvSpPr/>
      </dsp:nvSpPr>
      <dsp:spPr>
        <a:xfrm>
          <a:off x="823258" y="1783616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823258" y="1783616"/>
        <a:ext cx="4918275" cy="712777"/>
      </dsp:txXfrm>
    </dsp:sp>
    <dsp:sp modelId="{C5C58E95-236A-4978-810E-55EC9DAFD05D}">
      <dsp:nvSpPr>
        <dsp:cNvPr id="0" name=""/>
        <dsp:cNvSpPr/>
      </dsp:nvSpPr>
      <dsp:spPr>
        <a:xfrm>
          <a:off x="0" y="2674588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7E3DE9-B622-4FD6-9A83-624BA130E97A}">
      <dsp:nvSpPr>
        <dsp:cNvPr id="0" name=""/>
        <dsp:cNvSpPr/>
      </dsp:nvSpPr>
      <dsp:spPr>
        <a:xfrm>
          <a:off x="215615" y="2834963"/>
          <a:ext cx="392027" cy="39202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6B1C27-0CE4-4CD7-B0AE-AB256FC4F8F3}">
      <dsp:nvSpPr>
        <dsp:cNvPr id="0" name=""/>
        <dsp:cNvSpPr/>
      </dsp:nvSpPr>
      <dsp:spPr>
        <a:xfrm>
          <a:off x="823258" y="2674588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823258" y="2674588"/>
        <a:ext cx="4918275" cy="712777"/>
      </dsp:txXfrm>
    </dsp:sp>
    <dsp:sp modelId="{4E9523D2-97EC-491C-ACAE-94FACA330232}">
      <dsp:nvSpPr>
        <dsp:cNvPr id="0" name=""/>
        <dsp:cNvSpPr/>
      </dsp:nvSpPr>
      <dsp:spPr>
        <a:xfrm>
          <a:off x="0" y="3565560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D9A263-2702-45A3-83EB-BD402F25A5D2}">
      <dsp:nvSpPr>
        <dsp:cNvPr id="0" name=""/>
        <dsp:cNvSpPr/>
      </dsp:nvSpPr>
      <dsp:spPr>
        <a:xfrm>
          <a:off x="215615" y="3725935"/>
          <a:ext cx="392027" cy="39202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378A89-2DEC-4833-A69C-CD96CC4991D2}">
      <dsp:nvSpPr>
        <dsp:cNvPr id="0" name=""/>
        <dsp:cNvSpPr/>
      </dsp:nvSpPr>
      <dsp:spPr>
        <a:xfrm>
          <a:off x="823258" y="3565560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823258" y="3565560"/>
        <a:ext cx="4918275" cy="712777"/>
      </dsp:txXfrm>
    </dsp:sp>
    <dsp:sp modelId="{76FD88F8-BA4A-472C-B0CB-633EA7DA0D1D}">
      <dsp:nvSpPr>
        <dsp:cNvPr id="0" name=""/>
        <dsp:cNvSpPr/>
      </dsp:nvSpPr>
      <dsp:spPr>
        <a:xfrm>
          <a:off x="0" y="4456532"/>
          <a:ext cx="5741533" cy="7127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4B7D1B-7991-45E4-8157-FC13BA545EB9}">
      <dsp:nvSpPr>
        <dsp:cNvPr id="0" name=""/>
        <dsp:cNvSpPr/>
      </dsp:nvSpPr>
      <dsp:spPr>
        <a:xfrm>
          <a:off x="215615" y="4616907"/>
          <a:ext cx="392027" cy="39202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286F0-352C-40D3-83FF-CC5EDC2EC1C6}">
      <dsp:nvSpPr>
        <dsp:cNvPr id="0" name=""/>
        <dsp:cNvSpPr/>
      </dsp:nvSpPr>
      <dsp:spPr>
        <a:xfrm>
          <a:off x="823258" y="4456532"/>
          <a:ext cx="4918275" cy="712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436" tIns="75436" rIns="75436" bIns="754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823258" y="4456532"/>
        <a:ext cx="4918275" cy="7127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png>
</file>

<file path=ppt/media/image12.png>
</file>

<file path=ppt/media/image13.jpeg>
</file>

<file path=ppt/media/image14.jpeg>
</file>

<file path=ppt/media/image16.png>
</file>

<file path=ppt/media/image17.jpeg>
</file>

<file path=ppt/media/image18.png>
</file>

<file path=ppt/media/image19.png>
</file>

<file path=ppt/media/image2.png>
</file>

<file path=ppt/media/image20.tiff>
</file>

<file path=ppt/media/image21.png>
</file>

<file path=ppt/media/image22.jpg>
</file>

<file path=ppt/media/image23.png>
</file>

<file path=ppt/media/image24.jpg>
</file>

<file path=ppt/media/image25.jpg>
</file>

<file path=ppt/media/image26.jpg>
</file>

<file path=ppt/media/image27.png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tiff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tiff>
</file>

<file path=ppt/media/image47.png>
</file>

<file path=ppt/media/image48.png>
</file>

<file path=ppt/media/image49.tiff>
</file>

<file path=ppt/media/image5.tiff>
</file>

<file path=ppt/media/image50.png>
</file>

<file path=ppt/media/image51.png>
</file>

<file path=ppt/media/image52.tiff>
</file>

<file path=ppt/media/image53.tiff>
</file>

<file path=ppt/media/image54.tiff>
</file>

<file path=ppt/media/image5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A29A80-5AD6-8349-B8BA-1305BCA3B014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203D1A-4D93-DF43-AFE6-E644591B62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538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Spark &amp; Databricks is written in Scala under the hood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inevitable you will have to work with Scala at some point 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Libraries written in </a:t>
            </a:r>
            <a:r>
              <a:rPr lang="en-GB" dirty="0" err="1"/>
              <a:t>scala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203D1A-4D93-DF43-AFE6-E644591B62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499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Evolution of distributed storage</a:t>
            </a:r>
          </a:p>
          <a:p>
            <a:r>
              <a:rPr lang="en-GB" dirty="0"/>
              <a:t>Evolution of Distributed compute</a:t>
            </a:r>
          </a:p>
          <a:p>
            <a:r>
              <a:rPr lang="en-GB" dirty="0"/>
              <a:t>MapReduce = Java</a:t>
            </a:r>
          </a:p>
          <a:p>
            <a:r>
              <a:rPr lang="en-GB" dirty="0"/>
              <a:t>Hadoop evolved from GFS</a:t>
            </a:r>
          </a:p>
          <a:p>
            <a:r>
              <a:rPr lang="en-GB" dirty="0"/>
              <a:t>Matai </a:t>
            </a:r>
            <a:r>
              <a:rPr lang="en-GB" dirty="0" err="1"/>
              <a:t>Zaharia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203D1A-4D93-DF43-AFE6-E644591B621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36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Transferable, portable skills in their day job</a:t>
            </a:r>
            <a:r>
              <a:rPr lang="en-GB" sz="1200" dirty="0"/>
              <a:t>, </a:t>
            </a:r>
            <a:r>
              <a:rPr lang="en-US" sz="1200" dirty="0"/>
              <a:t>Competitive skill set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Scala is multipurpose, meaning you can use if for anything from a simple web app to 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Learn Functional Programming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It has a solid community behind it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It is Type safe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203D1A-4D93-DF43-AFE6-E644591B621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07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g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tiff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tiff"/><Relationship Id="rId2" Type="http://schemas.openxmlformats.org/officeDocument/2006/relationships/image" Target="../media/image49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scala.world/" TargetMode="External"/><Relationship Id="rId3" Type="http://schemas.openxmlformats.org/officeDocument/2006/relationships/hyperlink" Target="https://scala.epfl.ch/" TargetMode="External"/><Relationship Id="rId7" Type="http://schemas.openxmlformats.org/officeDocument/2006/relationships/hyperlink" Target="https://scaladays.org/" TargetMode="External"/><Relationship Id="rId2" Type="http://schemas.openxmlformats.org/officeDocument/2006/relationships/hyperlink" Target="https://www.scala-exercises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disney-streaming/tagged/thisweekinscala" TargetMode="External"/><Relationship Id="rId5" Type="http://schemas.openxmlformats.org/officeDocument/2006/relationships/hyperlink" Target="https://typelevel.org/cats/" TargetMode="External"/><Relationship Id="rId4" Type="http://schemas.openxmlformats.org/officeDocument/2006/relationships/hyperlink" Target="https://www.coursera.org/specializations/scal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C97F2-5196-1449-87BB-8D7F4EACF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7900" y="1776699"/>
            <a:ext cx="8912225" cy="2421464"/>
          </a:xfrm>
        </p:spPr>
        <p:txBody>
          <a:bodyPr/>
          <a:lstStyle/>
          <a:p>
            <a:r>
              <a:rPr lang="en-US" dirty="0"/>
              <a:t>Taking the Scary out of Scala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35421D-D55E-4C4B-9584-63A7C75CD844}"/>
              </a:ext>
            </a:extLst>
          </p:cNvPr>
          <p:cNvSpPr txBox="1"/>
          <p:nvPr/>
        </p:nvSpPr>
        <p:spPr>
          <a:xfrm>
            <a:off x="2911139" y="5813865"/>
            <a:ext cx="3709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Anna-Maria Wykes </a:t>
            </a:r>
          </a:p>
          <a:p>
            <a:r>
              <a:rPr lang="en-US" dirty="0"/>
              <a:t>Data Engineering &amp; Cloud Consultant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C6F615-4493-404E-84D2-A2E2EDA4D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415" y="5673723"/>
            <a:ext cx="2371879" cy="926614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A40D39C4-FA60-4FE6-BAB9-D66411D9EF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322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40497-AB03-734F-A2A7-435DE79B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10AC7-81C0-6B47-B671-FD2E9EBC7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A48D56-1447-5D4F-B966-7D21369E1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958" y="788137"/>
            <a:ext cx="7196470" cy="539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711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D78EB-F5CF-674F-BF92-154CD7BA3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5218813" cy="1456267"/>
          </a:xfrm>
        </p:spPr>
        <p:txBody>
          <a:bodyPr/>
          <a:lstStyle/>
          <a:p>
            <a:r>
              <a:rPr lang="en-US" dirty="0"/>
              <a:t>The ultimate </a:t>
            </a:r>
            <a:br>
              <a:rPr lang="en-US" dirty="0"/>
            </a:br>
            <a:r>
              <a:rPr lang="en-US" dirty="0"/>
              <a:t>teaching language?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4CD709-B919-47F2-883E-8DB6BB0B3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0828" y="860539"/>
            <a:ext cx="5551651" cy="5246825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624FDE-CD6F-4962-9888-FD084A1A0B9B}"/>
              </a:ext>
            </a:extLst>
          </p:cNvPr>
          <p:cNvSpPr txBox="1"/>
          <p:nvPr/>
        </p:nvSpPr>
        <p:spPr>
          <a:xfrm>
            <a:off x="8176107" y="2117403"/>
            <a:ext cx="6671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bg1"/>
                </a:solidFill>
              </a:rPr>
              <a:t>OOP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F258C1-58B1-4802-808A-BAC4D0C037CF}"/>
              </a:ext>
            </a:extLst>
          </p:cNvPr>
          <p:cNvSpPr txBox="1"/>
          <p:nvPr/>
        </p:nvSpPr>
        <p:spPr>
          <a:xfrm>
            <a:off x="9504327" y="1039519"/>
            <a:ext cx="6372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bg1"/>
                </a:solidFill>
              </a:rPr>
              <a:t>Java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ABD2CD-6EC0-40CB-821E-A9401275A852}"/>
              </a:ext>
            </a:extLst>
          </p:cNvPr>
          <p:cNvSpPr txBox="1"/>
          <p:nvPr/>
        </p:nvSpPr>
        <p:spPr>
          <a:xfrm>
            <a:off x="8098657" y="5353020"/>
            <a:ext cx="1245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bg1"/>
                </a:solidFill>
              </a:rPr>
              <a:t>JavaScript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E08554-D8FB-41AF-AF31-9DDD2755CDD3}"/>
              </a:ext>
            </a:extLst>
          </p:cNvPr>
          <p:cNvSpPr txBox="1"/>
          <p:nvPr/>
        </p:nvSpPr>
        <p:spPr>
          <a:xfrm rot="19966090">
            <a:off x="6042150" y="1733311"/>
            <a:ext cx="27255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Procedural Programming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788B73-B3CD-4B9F-96E5-0D9F217D431C}"/>
              </a:ext>
            </a:extLst>
          </p:cNvPr>
          <p:cNvSpPr txBox="1"/>
          <p:nvPr/>
        </p:nvSpPr>
        <p:spPr>
          <a:xfrm>
            <a:off x="7056402" y="1108605"/>
            <a:ext cx="9476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bg1"/>
                </a:solidFill>
              </a:rPr>
              <a:t>Python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3A9315-833F-43B0-81C0-CA8C1430B3F6}"/>
              </a:ext>
            </a:extLst>
          </p:cNvPr>
          <p:cNvSpPr txBox="1"/>
          <p:nvPr/>
        </p:nvSpPr>
        <p:spPr>
          <a:xfrm rot="268719">
            <a:off x="9401254" y="1508715"/>
            <a:ext cx="14807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Compilation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AB036A-5DC3-4294-8EB2-9266AB70BBF3}"/>
              </a:ext>
            </a:extLst>
          </p:cNvPr>
          <p:cNvSpPr txBox="1"/>
          <p:nvPr/>
        </p:nvSpPr>
        <p:spPr>
          <a:xfrm rot="268719">
            <a:off x="9337321" y="1827524"/>
            <a:ext cx="1413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Static Types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BE72FE-0F4B-4C6B-8D02-903C9B33324C}"/>
              </a:ext>
            </a:extLst>
          </p:cNvPr>
          <p:cNvSpPr txBox="1"/>
          <p:nvPr/>
        </p:nvSpPr>
        <p:spPr>
          <a:xfrm rot="449188">
            <a:off x="9266135" y="2320059"/>
            <a:ext cx="1802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Data Structures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C5CDFF-791F-49B4-877F-23A43361801C}"/>
              </a:ext>
            </a:extLst>
          </p:cNvPr>
          <p:cNvSpPr txBox="1"/>
          <p:nvPr/>
        </p:nvSpPr>
        <p:spPr>
          <a:xfrm rot="1058540">
            <a:off x="9312925" y="2782666"/>
            <a:ext cx="18118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Design Patterns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8CE67B-EC45-4BE8-BBA9-A98C1787565D}"/>
              </a:ext>
            </a:extLst>
          </p:cNvPr>
          <p:cNvSpPr txBox="1"/>
          <p:nvPr/>
        </p:nvSpPr>
        <p:spPr>
          <a:xfrm rot="20349454">
            <a:off x="7017499" y="3041530"/>
            <a:ext cx="18240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dirty="0">
                <a:solidFill>
                  <a:schemeClr val="bg1"/>
                </a:solidFill>
              </a:rPr>
              <a:t>Interpreted</a:t>
            </a:r>
          </a:p>
          <a:p>
            <a:pPr algn="ctr"/>
            <a:r>
              <a:rPr lang="en-GB" sz="2000" dirty="0">
                <a:solidFill>
                  <a:schemeClr val="bg1"/>
                </a:solidFill>
              </a:rPr>
              <a:t>Dynamic Typing</a:t>
            </a:r>
          </a:p>
          <a:p>
            <a:pPr algn="ctr"/>
            <a:r>
              <a:rPr lang="en-GB" sz="2000" dirty="0">
                <a:solidFill>
                  <a:schemeClr val="bg1"/>
                </a:solidFill>
              </a:rPr>
              <a:t>REPL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E0AAF9-AB9A-4259-A9C4-90913E760262}"/>
              </a:ext>
            </a:extLst>
          </p:cNvPr>
          <p:cNvSpPr txBox="1"/>
          <p:nvPr/>
        </p:nvSpPr>
        <p:spPr>
          <a:xfrm>
            <a:off x="7298752" y="4479778"/>
            <a:ext cx="27433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Functional Programming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8E22C0-A45B-460E-AD14-4FA7164667AC}"/>
              </a:ext>
            </a:extLst>
          </p:cNvPr>
          <p:cNvSpPr txBox="1"/>
          <p:nvPr/>
        </p:nvSpPr>
        <p:spPr>
          <a:xfrm rot="2527854">
            <a:off x="8917255" y="3365736"/>
            <a:ext cx="907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C-Style</a:t>
            </a:r>
          </a:p>
        </p:txBody>
      </p:sp>
      <p:pic>
        <p:nvPicPr>
          <p:cNvPr id="20" name="Picture 4" descr="Scala (programming language) - Wikipedia">
            <a:extLst>
              <a:ext uri="{FF2B5EF4-FFF2-40B4-BE49-F238E27FC236}">
                <a16:creationId xmlns:a16="http://schemas.microsoft.com/office/drawing/2014/main" id="{4BAD5FFC-9E07-4A7A-9A58-A40C61835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2025" y="2623512"/>
            <a:ext cx="2386247" cy="978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6448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8944E9D-0A29-784D-84F3-76D06DBE62DE}"/>
              </a:ext>
            </a:extLst>
          </p:cNvPr>
          <p:cNvSpPr/>
          <p:nvPr/>
        </p:nvSpPr>
        <p:spPr>
          <a:xfrm>
            <a:off x="222422" y="1680519"/>
            <a:ext cx="11774108" cy="486856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0FAE3D-2B17-6542-A719-7FAE33AC7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923" y="423333"/>
            <a:ext cx="10131425" cy="1456267"/>
          </a:xfrm>
        </p:spPr>
        <p:txBody>
          <a:bodyPr/>
          <a:lstStyle/>
          <a:p>
            <a:r>
              <a:rPr lang="en-US" b="1" dirty="0"/>
              <a:t>Who Uses </a:t>
            </a:r>
            <a:r>
              <a:rPr lang="en-US" b="1" dirty="0" err="1"/>
              <a:t>scala</a:t>
            </a:r>
            <a:endParaRPr lang="en-US" b="1" dirty="0"/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D91AF6E8-6F57-F146-966D-DD4AE878A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49866" y="2662193"/>
            <a:ext cx="1912877" cy="1075037"/>
          </a:xfr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4F6E6BE4-D191-BE44-950E-371C9F9A8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660" y="2107405"/>
            <a:ext cx="2323757" cy="23237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7C8A9C-BEA1-C445-8088-724D8A8B5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3099" y="2038075"/>
            <a:ext cx="3237471" cy="1826266"/>
          </a:xfrm>
          <a:prstGeom prst="rect">
            <a:avLst/>
          </a:prstGeom>
        </p:spPr>
      </p:pic>
      <p:pic>
        <p:nvPicPr>
          <p:cNvPr id="11" name="Picture 10" descr="A picture containing clipart&#10;&#10;Description automatically generated">
            <a:extLst>
              <a:ext uri="{FF2B5EF4-FFF2-40B4-BE49-F238E27FC236}">
                <a16:creationId xmlns:a16="http://schemas.microsoft.com/office/drawing/2014/main" id="{29C47DFB-1C91-0A41-8A5D-1935EA6E90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5545" y="4978400"/>
            <a:ext cx="3344562" cy="1114854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A8ECBEF6-1D01-9248-9775-57696EF23D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538" y="4978400"/>
            <a:ext cx="3810000" cy="127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063358B-296B-BC47-8A08-069909B1CF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49866" y="4411129"/>
            <a:ext cx="2530473" cy="151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876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1C5FA50-B002-4C46-9634-CA0632320DB7}"/>
              </a:ext>
            </a:extLst>
          </p:cNvPr>
          <p:cNvSpPr/>
          <p:nvPr/>
        </p:nvSpPr>
        <p:spPr>
          <a:xfrm>
            <a:off x="222422" y="1680519"/>
            <a:ext cx="11774108" cy="486856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C92553-0CE5-9549-B04E-872FD8E9F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105" y="448545"/>
            <a:ext cx="10131425" cy="1456267"/>
          </a:xfrm>
        </p:spPr>
        <p:txBody>
          <a:bodyPr/>
          <a:lstStyle/>
          <a:p>
            <a:r>
              <a:rPr lang="en-US" b="1" dirty="0"/>
              <a:t>Software written in </a:t>
            </a:r>
            <a:r>
              <a:rPr lang="en-US" b="1" dirty="0" err="1"/>
              <a:t>scala</a:t>
            </a:r>
            <a:r>
              <a:rPr lang="en-US" b="1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9E0034-2481-8248-95CE-005987AE5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869" y="2288854"/>
            <a:ext cx="4403699" cy="131116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BC8E61-6027-4F45-B265-0EFE1698E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945" y="4498726"/>
            <a:ext cx="2597703" cy="13575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91694A-5F95-AE4A-B7E5-E8D50EC55C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3379" y="4541731"/>
            <a:ext cx="4003934" cy="164161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C0745C-88DA-154A-BFE2-15AFE208E0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2736" y="2715527"/>
            <a:ext cx="2540000" cy="127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57F8A5-8129-7D40-A9B5-D5033144AC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105" y="2766359"/>
            <a:ext cx="19685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175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3AC6CE-0AFD-6248-AC37-20586BD9C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531278"/>
            <a:ext cx="3211517" cy="52925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But still, why bother….</a:t>
            </a: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9DB1DE6-08E2-4345-91DA-506F63C82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8252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E528B-A97C-EF41-B5AA-E1C7A18E7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228F1-C469-0C40-AC01-1BD5FA40D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090" y="322729"/>
            <a:ext cx="6626841" cy="8801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Types safety means you can’t turn a cat into a dog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72A308-CDE4-E241-B854-047E95A00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037" y="1337733"/>
            <a:ext cx="5894949" cy="501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17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DF5EC9-E813-3A47-A2D5-E2BC084DE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531278"/>
            <a:ext cx="3211517" cy="52925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Basics of Scala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What are we going to look at?</a:t>
            </a: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B69817-50C6-492F-BCD3-4BE4DE8D9A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4751571"/>
              </p:ext>
            </p:extLst>
          </p:nvPr>
        </p:nvGraphicFramePr>
        <p:xfrm>
          <a:off x="5617029" y="793820"/>
          <a:ext cx="5741534" cy="5170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37EF00DC-D498-4A03-B92A-C0E32445DA35}"/>
              </a:ext>
            </a:extLst>
          </p:cNvPr>
          <p:cNvSpPr/>
          <p:nvPr/>
        </p:nvSpPr>
        <p:spPr>
          <a:xfrm>
            <a:off x="6364531" y="976055"/>
            <a:ext cx="1348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Case Classes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A2B00D-CF80-48E8-AEA9-89AF5F5C1D25}"/>
              </a:ext>
            </a:extLst>
          </p:cNvPr>
          <p:cNvSpPr/>
          <p:nvPr/>
        </p:nvSpPr>
        <p:spPr>
          <a:xfrm>
            <a:off x="6364531" y="1869190"/>
            <a:ext cx="831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Option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F18CC8-593F-4708-A967-DD1CB76F98CC}"/>
              </a:ext>
            </a:extLst>
          </p:cNvPr>
          <p:cNvSpPr/>
          <p:nvPr/>
        </p:nvSpPr>
        <p:spPr>
          <a:xfrm>
            <a:off x="6382610" y="2738839"/>
            <a:ext cx="17955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Pattern matching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186A16-7196-4CD0-9616-D8A6349CA05C}"/>
              </a:ext>
            </a:extLst>
          </p:cNvPr>
          <p:cNvSpPr/>
          <p:nvPr/>
        </p:nvSpPr>
        <p:spPr>
          <a:xfrm>
            <a:off x="6410307" y="3643928"/>
            <a:ext cx="1650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Map &amp; </a:t>
            </a:r>
            <a:r>
              <a:rPr lang="en-US" dirty="0" err="1"/>
              <a:t>FlatMap</a:t>
            </a:r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E4E226-C2BE-459B-8E01-489AC549DD56}"/>
              </a:ext>
            </a:extLst>
          </p:cNvPr>
          <p:cNvSpPr/>
          <p:nvPr/>
        </p:nvSpPr>
        <p:spPr>
          <a:xfrm>
            <a:off x="6403874" y="4525613"/>
            <a:ext cx="2329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Fold, Reduce and Filter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D14B69-D599-47B4-9C8D-1FFF809EDC02}"/>
              </a:ext>
            </a:extLst>
          </p:cNvPr>
          <p:cNvSpPr/>
          <p:nvPr/>
        </p:nvSpPr>
        <p:spPr>
          <a:xfrm>
            <a:off x="6372492" y="5416526"/>
            <a:ext cx="21213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For Comprehensions</a:t>
            </a:r>
          </a:p>
        </p:txBody>
      </p:sp>
    </p:spTree>
    <p:extLst>
      <p:ext uri="{BB962C8B-B14F-4D97-AF65-F5344CB8AC3E}">
        <p14:creationId xmlns:p14="http://schemas.microsoft.com/office/powerpoint/2010/main" val="768959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  <p:bldP spid="8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FA18B-7C55-4724-9193-1435BD2BE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82" y="2587256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800" dirty="0"/>
              <a:t>Case classes</a:t>
            </a:r>
          </a:p>
        </p:txBody>
      </p:sp>
    </p:spTree>
    <p:extLst>
      <p:ext uri="{BB962C8B-B14F-4D97-AF65-F5344CB8AC3E}">
        <p14:creationId xmlns:p14="http://schemas.microsoft.com/office/powerpoint/2010/main" val="2778075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F9E47-40D9-524D-9CDE-5D48D57A8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972527"/>
          </a:xfrm>
        </p:spPr>
        <p:txBody>
          <a:bodyPr/>
          <a:lstStyle/>
          <a:p>
            <a:r>
              <a:rPr lang="en-US" dirty="0"/>
              <a:t>Case classes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6E64B7-83A1-564F-8CBD-99E89B603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189" y="1429727"/>
            <a:ext cx="8402529" cy="5064858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9A8263-992B-E449-AD64-D1EB638C98B9}"/>
              </a:ext>
            </a:extLst>
          </p:cNvPr>
          <p:cNvSpPr txBox="1"/>
          <p:nvPr/>
        </p:nvSpPr>
        <p:spPr>
          <a:xfrm>
            <a:off x="3784724" y="944579"/>
            <a:ext cx="716145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Good for modelling immutable data     Act </a:t>
            </a:r>
            <a:r>
              <a:rPr lang="en-US" dirty="0"/>
              <a:t>like blueprints 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4436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E977B-BE7C-4B39-9CD1-B6C1A19DC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78B14-F194-41DB-97DE-7E15AF2BD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A93B175-C0E1-4111-9341-78E1BC131FE3}"/>
              </a:ext>
            </a:extLst>
          </p:cNvPr>
          <p:cNvSpPr txBox="1">
            <a:spLocks/>
          </p:cNvSpPr>
          <p:nvPr/>
        </p:nvSpPr>
        <p:spPr>
          <a:xfrm>
            <a:off x="940982" y="2587256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GB" sz="4800" dirty="0"/>
              <a:t>OPTIONS </a:t>
            </a:r>
          </a:p>
        </p:txBody>
      </p:sp>
    </p:spTree>
    <p:extLst>
      <p:ext uri="{BB962C8B-B14F-4D97-AF65-F5344CB8AC3E}">
        <p14:creationId xmlns:p14="http://schemas.microsoft.com/office/powerpoint/2010/main" val="4172383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FCA41-222D-A546-8672-5E4C828C3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E6BDB8-642B-FA4D-B97B-BCD473295175}"/>
              </a:ext>
            </a:extLst>
          </p:cNvPr>
          <p:cNvSpPr txBox="1"/>
          <p:nvPr/>
        </p:nvSpPr>
        <p:spPr>
          <a:xfrm>
            <a:off x="1232871" y="5938695"/>
            <a:ext cx="1719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@</a:t>
            </a:r>
            <a:r>
              <a:rPr lang="en-US" dirty="0" err="1"/>
              <a:t>annawykes</a:t>
            </a:r>
            <a:endParaRPr lang="en-US" dirty="0"/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44E6BDB8-642B-FA4D-B97B-BCD473295175}"/>
              </a:ext>
            </a:extLst>
          </p:cNvPr>
          <p:cNvSpPr txBox="1"/>
          <p:nvPr/>
        </p:nvSpPr>
        <p:spPr>
          <a:xfrm>
            <a:off x="5377070" y="5879068"/>
            <a:ext cx="575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anna-maria-wykes-31939454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DABDE4-EB12-5B44-9DAC-402F82EED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765" y="5845636"/>
            <a:ext cx="418284" cy="418284"/>
          </a:xfrm>
          <a:prstGeom prst="roundRect">
            <a:avLst>
              <a:gd name="adj" fmla="val 4207"/>
            </a:avLst>
          </a:prstGeom>
          <a:ln w="50800" cap="sq" cmpd="dbl">
            <a:noFill/>
            <a:miter lim="800000"/>
          </a:ln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CD90E8-3A85-7C49-A90D-5278D42DB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560" y="5695122"/>
            <a:ext cx="1173024" cy="612905"/>
          </a:xfrm>
          <a:prstGeom prst="roundRect">
            <a:avLst>
              <a:gd name="adj" fmla="val 21488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C3284AB-51A8-1C40-9626-846122ABD158}"/>
              </a:ext>
            </a:extLst>
          </p:cNvPr>
          <p:cNvSpPr/>
          <p:nvPr/>
        </p:nvSpPr>
        <p:spPr>
          <a:xfrm>
            <a:off x="685801" y="2432736"/>
            <a:ext cx="8161876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327FD0-B649-1A4F-B2BC-87F475058248}"/>
              </a:ext>
            </a:extLst>
          </p:cNvPr>
          <p:cNvSpPr/>
          <p:nvPr/>
        </p:nvSpPr>
        <p:spPr>
          <a:xfrm>
            <a:off x="931886" y="4905482"/>
            <a:ext cx="106514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BSc in Multimedia Computing &amp; Business, and a HND in Visual Communication </a:t>
            </a:r>
          </a:p>
        </p:txBody>
      </p:sp>
      <p:pic>
        <p:nvPicPr>
          <p:cNvPr id="16" name="Picture 15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C7716D1B-EB2F-2546-A424-30F16A638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3115" y="455299"/>
            <a:ext cx="2838142" cy="283814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D7B58C2-876B-4935-91A6-46AB82F51880}"/>
              </a:ext>
            </a:extLst>
          </p:cNvPr>
          <p:cNvSpPr/>
          <p:nvPr/>
        </p:nvSpPr>
        <p:spPr>
          <a:xfrm>
            <a:off x="951553" y="2083803"/>
            <a:ext cx="3817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Senior Advancing Analytics Consultant 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2F6508-610A-4801-95CB-2052059C8FB8}"/>
              </a:ext>
            </a:extLst>
          </p:cNvPr>
          <p:cNvSpPr/>
          <p:nvPr/>
        </p:nvSpPr>
        <p:spPr>
          <a:xfrm>
            <a:off x="931886" y="2870709"/>
            <a:ext cx="2590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Data Engineering &amp; Cloud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D6CF27-7ADC-428D-8044-1D315B1A8B16}"/>
              </a:ext>
            </a:extLst>
          </p:cNvPr>
          <p:cNvSpPr/>
          <p:nvPr/>
        </p:nvSpPr>
        <p:spPr>
          <a:xfrm>
            <a:off x="943016" y="3633557"/>
            <a:ext cx="7758071" cy="880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Over 14 years’  experience working in Software &amp; Data Engineering, most recently working with Scala, Kafka and various cloud tech</a:t>
            </a:r>
          </a:p>
        </p:txBody>
      </p:sp>
    </p:spTree>
    <p:extLst>
      <p:ext uri="{BB962C8B-B14F-4D97-AF65-F5344CB8AC3E}">
        <p14:creationId xmlns:p14="http://schemas.microsoft.com/office/powerpoint/2010/main" val="4184755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4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7FAD2-C553-7E4C-B35E-D8B80402A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NULL Mistake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51AF5-EDF1-D64A-8830-59C5AA1A5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ED91896-70FF-5D4F-B9E2-C06DC38B82DA}"/>
              </a:ext>
            </a:extLst>
          </p:cNvPr>
          <p:cNvSpPr/>
          <p:nvPr/>
        </p:nvSpPr>
        <p:spPr>
          <a:xfrm>
            <a:off x="685801" y="3244334"/>
            <a:ext cx="10220960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3600" b="1" i="1" dirty="0">
                <a:solidFill>
                  <a:schemeClr val="bg1"/>
                </a:solidFill>
              </a:rPr>
              <a:t>“I call it my billion-dollar mistake. It was the invention of the null reference in 1965”</a:t>
            </a:r>
            <a:r>
              <a:rPr lang="en-GB" sz="3600" i="1" dirty="0">
                <a:solidFill>
                  <a:schemeClr val="bg1"/>
                </a:solidFill>
              </a:rPr>
              <a:t> — Tony Hoare, 2009</a:t>
            </a:r>
          </a:p>
        </p:txBody>
      </p:sp>
    </p:spTree>
    <p:extLst>
      <p:ext uri="{BB962C8B-B14F-4D97-AF65-F5344CB8AC3E}">
        <p14:creationId xmlns:p14="http://schemas.microsoft.com/office/powerpoint/2010/main" val="2949284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822D30F-6673-7149-91FC-75B4E72AB998}"/>
              </a:ext>
            </a:extLst>
          </p:cNvPr>
          <p:cNvSpPr/>
          <p:nvPr/>
        </p:nvSpPr>
        <p:spPr>
          <a:xfrm>
            <a:off x="558800" y="2193202"/>
            <a:ext cx="10891520" cy="159647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0FB449-2275-3E4F-BB6E-4BD8D15E6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How does Scala handle Nulls: </a:t>
            </a:r>
            <a:r>
              <a:rPr lang="en-US" sz="4000" b="1" dirty="0"/>
              <a:t>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3DBCB-F51C-1742-B612-33AEC1DB0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253827"/>
            <a:ext cx="10644808" cy="1088813"/>
          </a:xfr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endParaRPr lang="en-GB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A </a:t>
            </a:r>
            <a:r>
              <a:rPr lang="en-GB" b="1" dirty="0">
                <a:solidFill>
                  <a:schemeClr val="bg1"/>
                </a:solidFill>
              </a:rPr>
              <a:t>Scala Option</a:t>
            </a:r>
            <a:r>
              <a:rPr lang="en-GB" dirty="0">
                <a:solidFill>
                  <a:schemeClr val="bg1"/>
                </a:solidFill>
              </a:rPr>
              <a:t> holds zero or one element of a type. This means that it is either a Some[T] or a none object. One place we get an </a:t>
            </a:r>
            <a:r>
              <a:rPr lang="en-GB" b="1" dirty="0">
                <a:solidFill>
                  <a:schemeClr val="bg1"/>
                </a:solidFill>
              </a:rPr>
              <a:t>Option</a:t>
            </a:r>
            <a:r>
              <a:rPr lang="en-GB" dirty="0">
                <a:solidFill>
                  <a:schemeClr val="bg1"/>
                </a:solidFill>
              </a:rPr>
              <a:t> value is through the get() method for a Map</a:t>
            </a:r>
            <a:r>
              <a:rPr lang="en-GB" i="1" dirty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50D570-A86D-2745-9963-6FC6E1E51E24}"/>
              </a:ext>
            </a:extLst>
          </p:cNvPr>
          <p:cNvSpPr txBox="1"/>
          <p:nvPr/>
        </p:nvSpPr>
        <p:spPr>
          <a:xfrm>
            <a:off x="1651946" y="4867997"/>
            <a:ext cx="3772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SOME = Something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23020-4B2B-5844-A85B-673F29279E55}"/>
              </a:ext>
            </a:extLst>
          </p:cNvPr>
          <p:cNvSpPr txBox="1"/>
          <p:nvPr/>
        </p:nvSpPr>
        <p:spPr>
          <a:xfrm>
            <a:off x="6918960" y="4867998"/>
            <a:ext cx="3254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NONE = Nothing</a:t>
            </a:r>
          </a:p>
        </p:txBody>
      </p:sp>
    </p:spTree>
    <p:extLst>
      <p:ext uri="{BB962C8B-B14F-4D97-AF65-F5344CB8AC3E}">
        <p14:creationId xmlns:p14="http://schemas.microsoft.com/office/powerpoint/2010/main" val="4404953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3E3F1-3A23-E44B-A58E-E5C0FB44F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3D001B-96DB-3F44-8ABB-BB33A50C3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154" y="609601"/>
            <a:ext cx="9313081" cy="5658210"/>
          </a:xfrm>
        </p:spPr>
      </p:pic>
    </p:spTree>
    <p:extLst>
      <p:ext uri="{BB962C8B-B14F-4D97-AF65-F5344CB8AC3E}">
        <p14:creationId xmlns:p14="http://schemas.microsoft.com/office/powerpoint/2010/main" val="7366568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F03D7-E631-8A4F-99CC-4A2368179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A54BA0-E378-2B44-A276-26D6A15E80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640080"/>
            <a:ext cx="10232048" cy="5334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6DF8C13-BA9F-914B-9485-B1AD3C8F7D2D}"/>
              </a:ext>
            </a:extLst>
          </p:cNvPr>
          <p:cNvSpPr/>
          <p:nvPr/>
        </p:nvSpPr>
        <p:spPr>
          <a:xfrm>
            <a:off x="914400" y="4490720"/>
            <a:ext cx="2509520" cy="7823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4897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CB94F-6A55-47C1-BEE8-D51F3361C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F7FCD-156F-4DA1-838E-7456C4330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C3A5ACC-1A73-4E01-8EB5-8908F2ECDE10}"/>
              </a:ext>
            </a:extLst>
          </p:cNvPr>
          <p:cNvSpPr txBox="1">
            <a:spLocks/>
          </p:cNvSpPr>
          <p:nvPr/>
        </p:nvSpPr>
        <p:spPr>
          <a:xfrm>
            <a:off x="940982" y="2587256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GB" sz="4800" dirty="0"/>
              <a:t>MAP</a:t>
            </a:r>
          </a:p>
        </p:txBody>
      </p:sp>
    </p:spTree>
    <p:extLst>
      <p:ext uri="{BB962C8B-B14F-4D97-AF65-F5344CB8AC3E}">
        <p14:creationId xmlns:p14="http://schemas.microsoft.com/office/powerpoint/2010/main" val="20232521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67378-D1A0-6C4B-918C-8DB835516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E3031-38D8-C74B-88A1-D1E3320F0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0912D4B2-7F8E-DB43-BBF8-B50AF7F8F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615" y="328367"/>
            <a:ext cx="8230769" cy="620126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10E899-C3C8-EA4A-B363-3C6A504AB174}"/>
              </a:ext>
            </a:extLst>
          </p:cNvPr>
          <p:cNvSpPr/>
          <p:nvPr/>
        </p:nvSpPr>
        <p:spPr>
          <a:xfrm>
            <a:off x="3061855" y="609600"/>
            <a:ext cx="5029200" cy="457200"/>
          </a:xfrm>
          <a:prstGeom prst="rect">
            <a:avLst/>
          </a:prstGeom>
          <a:solidFill>
            <a:srgbClr val="272C34"/>
          </a:solidFill>
          <a:ln>
            <a:solidFill>
              <a:srgbClr val="272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29C053-BBE9-7D43-9BD4-6D24C5D683E9}"/>
              </a:ext>
            </a:extLst>
          </p:cNvPr>
          <p:cNvSpPr/>
          <p:nvPr/>
        </p:nvSpPr>
        <p:spPr>
          <a:xfrm>
            <a:off x="2133600" y="3214255"/>
            <a:ext cx="7869382" cy="3034145"/>
          </a:xfrm>
          <a:prstGeom prst="rect">
            <a:avLst/>
          </a:prstGeom>
          <a:solidFill>
            <a:srgbClr val="272C34"/>
          </a:solidFill>
          <a:ln>
            <a:solidFill>
              <a:srgbClr val="272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1911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67492-20B8-0B49-B127-68538B414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1B5969-A61C-544F-80EC-C4099D98F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9437" y="1004454"/>
            <a:ext cx="10573125" cy="4849091"/>
          </a:xfrm>
        </p:spPr>
      </p:pic>
    </p:spTree>
    <p:extLst>
      <p:ext uri="{BB962C8B-B14F-4D97-AF65-F5344CB8AC3E}">
        <p14:creationId xmlns:p14="http://schemas.microsoft.com/office/powerpoint/2010/main" val="16448700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684C-7512-4189-A802-E66372936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AD8F7-5127-4DE0-89C9-9D3BBE99F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1D2500E-997C-45C1-8E41-73BCA1A8108B}"/>
              </a:ext>
            </a:extLst>
          </p:cNvPr>
          <p:cNvSpPr txBox="1">
            <a:spLocks/>
          </p:cNvSpPr>
          <p:nvPr/>
        </p:nvSpPr>
        <p:spPr>
          <a:xfrm>
            <a:off x="940982" y="2587256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GB" sz="4800" dirty="0"/>
              <a:t>FLATMAP</a:t>
            </a:r>
          </a:p>
        </p:txBody>
      </p:sp>
    </p:spTree>
    <p:extLst>
      <p:ext uri="{BB962C8B-B14F-4D97-AF65-F5344CB8AC3E}">
        <p14:creationId xmlns:p14="http://schemas.microsoft.com/office/powerpoint/2010/main" val="3828872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B5688-2B97-5940-9205-DDF313956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675249-9487-2045-91FD-22CC8C99D0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3499" y="609600"/>
            <a:ext cx="9680541" cy="5862320"/>
          </a:xfrm>
        </p:spPr>
      </p:pic>
    </p:spTree>
    <p:extLst>
      <p:ext uri="{BB962C8B-B14F-4D97-AF65-F5344CB8AC3E}">
        <p14:creationId xmlns:p14="http://schemas.microsoft.com/office/powerpoint/2010/main" val="24988197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1DA05-3C68-9E40-8720-530D42AC8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220001-E35E-4D46-86DF-723461279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69035E-99BB-D84A-BEF4-58E93CE4F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224" y="461817"/>
            <a:ext cx="6858578" cy="619484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622A6E-BAD9-394A-82A1-0EC1694E7CEE}"/>
              </a:ext>
            </a:extLst>
          </p:cNvPr>
          <p:cNvSpPr/>
          <p:nvPr/>
        </p:nvSpPr>
        <p:spPr>
          <a:xfrm>
            <a:off x="2322224" y="5791200"/>
            <a:ext cx="6858578" cy="86546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When you forget to use </a:t>
            </a:r>
            <a:r>
              <a:rPr lang="en-US" sz="2800" dirty="0" err="1">
                <a:solidFill>
                  <a:schemeClr val="bg1"/>
                </a:solidFill>
              </a:rPr>
              <a:t>flatmap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7945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FC03-A69C-B94F-971D-D254FDB97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me tick?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91FEC-C086-3245-B3FA-8F155EE24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88889"/>
            <a:ext cx="6324600" cy="1344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Passion for Data and strive to bring the worlds of Software Development and Data Science closer together.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D01268-F4E7-3B41-8FCB-CEF2419BB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3775" y="0"/>
            <a:ext cx="5138225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B4D2B69-0F1C-4836-8ED9-7DEB7D3366BB}"/>
              </a:ext>
            </a:extLst>
          </p:cNvPr>
          <p:cNvSpPr/>
          <p:nvPr/>
        </p:nvSpPr>
        <p:spPr>
          <a:xfrm>
            <a:off x="685801" y="2772900"/>
            <a:ext cx="3924151" cy="5687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Helped to organize/run local Code Clubs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BE9371-D7D2-4B8C-B2B4-9189E674D820}"/>
              </a:ext>
            </a:extLst>
          </p:cNvPr>
          <p:cNvSpPr/>
          <p:nvPr/>
        </p:nvSpPr>
        <p:spPr>
          <a:xfrm>
            <a:off x="713864" y="3479933"/>
            <a:ext cx="3765711" cy="5687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Organize and volunteer at local events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C6530A-D9FC-4C04-98AE-AD756C8817EB}"/>
              </a:ext>
            </a:extLst>
          </p:cNvPr>
          <p:cNvSpPr/>
          <p:nvPr/>
        </p:nvSpPr>
        <p:spPr>
          <a:xfrm>
            <a:off x="685801" y="4120941"/>
            <a:ext cx="5854488" cy="5687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Other areas of interest include UX, and Agile methodologies </a:t>
            </a:r>
          </a:p>
        </p:txBody>
      </p:sp>
    </p:spTree>
    <p:extLst>
      <p:ext uri="{BB962C8B-B14F-4D97-AF65-F5344CB8AC3E}">
        <p14:creationId xmlns:p14="http://schemas.microsoft.com/office/powerpoint/2010/main" val="6813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7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DC7FF-C1A5-4EBC-882B-CCABAB028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686A9-19DA-43F4-B592-BEBDF93BF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0EC27C-943E-4AC0-A21C-5188908F14B2}"/>
              </a:ext>
            </a:extLst>
          </p:cNvPr>
          <p:cNvSpPr/>
          <p:nvPr/>
        </p:nvSpPr>
        <p:spPr>
          <a:xfrm>
            <a:off x="3163269" y="3011262"/>
            <a:ext cx="559922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dirty="0"/>
              <a:t>FOLD REDUCE AND FILTER</a:t>
            </a:r>
          </a:p>
        </p:txBody>
      </p:sp>
    </p:spTree>
    <p:extLst>
      <p:ext uri="{BB962C8B-B14F-4D97-AF65-F5344CB8AC3E}">
        <p14:creationId xmlns:p14="http://schemas.microsoft.com/office/powerpoint/2010/main" val="20695513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3F1BB-A989-304B-B8B3-D7379E544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16E6CDE-5D69-834C-A334-FD4665F74E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0615" y="328367"/>
            <a:ext cx="8230769" cy="62012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BECB4E-159B-F44F-B862-3C2E04E84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0614" y="1745048"/>
            <a:ext cx="8312971" cy="349196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5A72150-B522-EF48-A00C-29F054B42F56}"/>
              </a:ext>
            </a:extLst>
          </p:cNvPr>
          <p:cNvSpPr/>
          <p:nvPr/>
        </p:nvSpPr>
        <p:spPr>
          <a:xfrm>
            <a:off x="1980614" y="5043055"/>
            <a:ext cx="8312971" cy="1486577"/>
          </a:xfrm>
          <a:prstGeom prst="rect">
            <a:avLst/>
          </a:prstGeom>
          <a:solidFill>
            <a:srgbClr val="272C34"/>
          </a:solidFill>
          <a:ln>
            <a:solidFill>
              <a:srgbClr val="272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2C3BE9-41F2-E74E-8707-28F119D178FB}"/>
              </a:ext>
            </a:extLst>
          </p:cNvPr>
          <p:cNvSpPr/>
          <p:nvPr/>
        </p:nvSpPr>
        <p:spPr>
          <a:xfrm>
            <a:off x="2205673" y="508000"/>
            <a:ext cx="1036291" cy="558800"/>
          </a:xfrm>
          <a:prstGeom prst="rect">
            <a:avLst/>
          </a:prstGeom>
          <a:solidFill>
            <a:srgbClr val="272C34"/>
          </a:solidFill>
          <a:ln>
            <a:solidFill>
              <a:srgbClr val="272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3835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EBF9F-FC1B-41E9-AFFC-06E2E63ED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F8445-7F7F-4F7B-96FF-C06BC6AA7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3BBB4F6-C6F3-4E29-8841-8A3FF735A7F0}"/>
              </a:ext>
            </a:extLst>
          </p:cNvPr>
          <p:cNvSpPr txBox="1">
            <a:spLocks/>
          </p:cNvSpPr>
          <p:nvPr/>
        </p:nvSpPr>
        <p:spPr>
          <a:xfrm>
            <a:off x="940982" y="2587256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GB" sz="4800" dirty="0"/>
              <a:t>FOR COMPREHENSION</a:t>
            </a:r>
          </a:p>
        </p:txBody>
      </p:sp>
    </p:spTree>
    <p:extLst>
      <p:ext uri="{BB962C8B-B14F-4D97-AF65-F5344CB8AC3E}">
        <p14:creationId xmlns:p14="http://schemas.microsoft.com/office/powerpoint/2010/main" val="34676090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CEDBC-D605-7543-8D7E-505E6361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Programming:</a:t>
            </a:r>
            <a:br>
              <a:rPr lang="en-US" dirty="0"/>
            </a:br>
            <a:r>
              <a:rPr lang="en-US" dirty="0"/>
              <a:t>Monads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77C80-D2EE-6843-AE63-82FC9EC53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950720"/>
            <a:ext cx="6090919" cy="9397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A Monad is a sequence of events with a get out of jail card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569C9B6-B21F-704A-877F-7135BE4A3A6E}"/>
              </a:ext>
            </a:extLst>
          </p:cNvPr>
          <p:cNvSpPr/>
          <p:nvPr/>
        </p:nvSpPr>
        <p:spPr>
          <a:xfrm>
            <a:off x="7091680" y="904241"/>
            <a:ext cx="2204720" cy="1046480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One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C54880E-5DFD-524C-88B2-8D3927744B3E}"/>
              </a:ext>
            </a:extLst>
          </p:cNvPr>
          <p:cNvSpPr/>
          <p:nvPr/>
        </p:nvSpPr>
        <p:spPr>
          <a:xfrm>
            <a:off x="7091680" y="2890520"/>
            <a:ext cx="2204720" cy="1046480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Two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DE32972-C025-F146-A2C8-5CEFA4031B73}"/>
              </a:ext>
            </a:extLst>
          </p:cNvPr>
          <p:cNvSpPr/>
          <p:nvPr/>
        </p:nvSpPr>
        <p:spPr>
          <a:xfrm>
            <a:off x="7112000" y="4934374"/>
            <a:ext cx="2204720" cy="1046480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Three</a:t>
            </a: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0698119C-BEF5-8340-8E16-43B883728924}"/>
              </a:ext>
            </a:extLst>
          </p:cNvPr>
          <p:cNvSpPr/>
          <p:nvPr/>
        </p:nvSpPr>
        <p:spPr>
          <a:xfrm>
            <a:off x="7965440" y="2070947"/>
            <a:ext cx="406400" cy="6866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8B12241F-449D-7F41-B52C-34F8D0C7C4AD}"/>
              </a:ext>
            </a:extLst>
          </p:cNvPr>
          <p:cNvSpPr/>
          <p:nvPr/>
        </p:nvSpPr>
        <p:spPr>
          <a:xfrm>
            <a:off x="7955280" y="4068658"/>
            <a:ext cx="406400" cy="6866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460780-B751-214B-B0EB-B1B8F1292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10" y="3014134"/>
            <a:ext cx="51435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83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4AF69-5680-3543-BE58-49FD0571F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1D850-DB82-BD4A-A293-11D18DBB9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373033"/>
          </a:xfrm>
          <a:solidFill>
            <a:schemeClr val="tx1"/>
          </a:solidFill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Learning</a:t>
            </a:r>
          </a:p>
          <a:p>
            <a:r>
              <a:rPr lang="en-GB" dirty="0">
                <a:solidFill>
                  <a:srgbClr val="C573D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https://www.scala-exercises.org/</a:t>
            </a:r>
            <a:endParaRPr lang="en-GB" dirty="0">
              <a:solidFill>
                <a:srgbClr val="C573D2"/>
              </a:solidFill>
            </a:endParaRPr>
          </a:p>
          <a:p>
            <a:r>
              <a:rPr lang="en-GB" dirty="0">
                <a:hlinkClick r:id="rId3"/>
              </a:rPr>
              <a:t>https://scala.epfl.ch/</a:t>
            </a:r>
            <a:endParaRPr lang="en-GB" dirty="0"/>
          </a:p>
          <a:p>
            <a:r>
              <a:rPr lang="en-GB" dirty="0">
                <a:hlinkClick r:id="rId4"/>
              </a:rPr>
              <a:t>https://www.coursera.org/specializations/scala</a:t>
            </a:r>
            <a:endParaRPr lang="en-GB" dirty="0"/>
          </a:p>
          <a:p>
            <a:r>
              <a:rPr lang="en-GB" dirty="0">
                <a:hlinkClick r:id="rId5"/>
              </a:rPr>
              <a:t>https://typelevel.org/cats/</a:t>
            </a:r>
            <a:endParaRPr lang="en-GB" dirty="0"/>
          </a:p>
          <a:p>
            <a:r>
              <a:rPr lang="en-GB" dirty="0">
                <a:hlinkClick r:id="rId6"/>
              </a:rPr>
              <a:t>https://medium.com/disney-streaming/tagged/thisweekinscala</a:t>
            </a:r>
            <a:endParaRPr lang="en-GB" dirty="0"/>
          </a:p>
          <a:p>
            <a:r>
              <a:rPr lang="en-US" b="1" dirty="0">
                <a:solidFill>
                  <a:schemeClr val="bg1"/>
                </a:solidFill>
              </a:rPr>
              <a:t>Conferences</a:t>
            </a:r>
          </a:p>
          <a:p>
            <a:r>
              <a:rPr lang="en-GB" dirty="0">
                <a:hlinkClick r:id="rId7"/>
              </a:rPr>
              <a:t>https://scaladays.org/</a:t>
            </a:r>
            <a:endParaRPr lang="en-GB" dirty="0"/>
          </a:p>
          <a:p>
            <a:r>
              <a:rPr lang="en-GB" dirty="0">
                <a:hlinkClick r:id="rId8"/>
              </a:rPr>
              <a:t>https://scala.world/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8873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7A5E2-5217-5947-ADC3-6214D38F6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63AA6-ECC2-2F4C-9D56-75AFF1BCD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FC3BBBF-6C2A-5040-9C56-482269795087}"/>
              </a:ext>
            </a:extLst>
          </p:cNvPr>
          <p:cNvSpPr/>
          <p:nvPr/>
        </p:nvSpPr>
        <p:spPr>
          <a:xfrm>
            <a:off x="685801" y="1930400"/>
            <a:ext cx="10131425" cy="398272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639C495-BBEF-224F-9644-B20DE0F23510}"/>
              </a:ext>
            </a:extLst>
          </p:cNvPr>
          <p:cNvSpPr txBox="1">
            <a:spLocks/>
          </p:cNvSpPr>
          <p:nvPr/>
        </p:nvSpPr>
        <p:spPr>
          <a:xfrm>
            <a:off x="2854960" y="2340187"/>
            <a:ext cx="6939279" cy="364913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b="1" dirty="0">
                <a:solidFill>
                  <a:schemeClr val="bg1"/>
                </a:solidFill>
              </a:rPr>
              <a:t>https://</a:t>
            </a:r>
            <a:r>
              <a:rPr lang="en-US" sz="2000" b="1" dirty="0" err="1">
                <a:solidFill>
                  <a:schemeClr val="bg1"/>
                </a:solidFill>
              </a:rPr>
              <a:t>github.com</a:t>
            </a:r>
            <a:r>
              <a:rPr lang="en-US" sz="2000" b="1" dirty="0">
                <a:solidFill>
                  <a:schemeClr val="bg1"/>
                </a:solidFill>
              </a:rPr>
              <a:t>/</a:t>
            </a:r>
            <a:r>
              <a:rPr lang="en-US" sz="2000" b="1" dirty="0" err="1">
                <a:solidFill>
                  <a:schemeClr val="bg1"/>
                </a:solidFill>
              </a:rPr>
              <a:t>AnnaWykes</a:t>
            </a:r>
            <a:r>
              <a:rPr lang="en-US" sz="2000" b="1" dirty="0">
                <a:solidFill>
                  <a:schemeClr val="bg1"/>
                </a:solidFill>
              </a:rPr>
              <a:t>/</a:t>
            </a:r>
            <a:r>
              <a:rPr lang="en-US" sz="2000" b="1" dirty="0" err="1">
                <a:solidFill>
                  <a:schemeClr val="bg1"/>
                </a:solidFill>
              </a:rPr>
              <a:t>scala</a:t>
            </a:r>
            <a:r>
              <a:rPr lang="en-US" sz="2000" b="1" dirty="0">
                <a:solidFill>
                  <a:schemeClr val="bg1"/>
                </a:solidFill>
              </a:rPr>
              <a:t>-for-big-data</a:t>
            </a:r>
          </a:p>
          <a:p>
            <a:pPr marL="0" indent="0">
              <a:buFont typeface="Arial"/>
              <a:buNone/>
            </a:pPr>
            <a:endParaRPr lang="en-GB" sz="2000" b="1" dirty="0">
              <a:solidFill>
                <a:schemeClr val="bg1"/>
              </a:solidFill>
            </a:endParaRPr>
          </a:p>
          <a:p>
            <a:pPr marL="0" indent="0">
              <a:buFont typeface="Arial"/>
              <a:buNone/>
            </a:pPr>
            <a:r>
              <a:rPr lang="en-GB" sz="2000" b="1" dirty="0">
                <a:solidFill>
                  <a:schemeClr val="bg1"/>
                </a:solidFill>
              </a:rPr>
              <a:t>anna-maria-wykes-31939454</a:t>
            </a:r>
          </a:p>
          <a:p>
            <a:pPr marL="0" indent="0">
              <a:buFont typeface="Arial"/>
              <a:buNone/>
            </a:pPr>
            <a:endParaRPr lang="en-GB" sz="2000" b="1" dirty="0">
              <a:solidFill>
                <a:schemeClr val="bg1"/>
              </a:solidFill>
            </a:endParaRPr>
          </a:p>
          <a:p>
            <a:pPr marL="0" indent="0">
              <a:buFont typeface="Arial"/>
              <a:buNone/>
            </a:pPr>
            <a:r>
              <a:rPr lang="en-US" sz="2000" b="1" dirty="0">
                <a:solidFill>
                  <a:schemeClr val="bg1"/>
                </a:solidFill>
              </a:rPr>
              <a:t>@</a:t>
            </a:r>
            <a:r>
              <a:rPr lang="en-US" sz="2000" b="1" dirty="0" err="1">
                <a:solidFill>
                  <a:schemeClr val="bg1"/>
                </a:solidFill>
              </a:rPr>
              <a:t>annawykes</a:t>
            </a:r>
            <a:endParaRPr lang="en-US" sz="2000" b="1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70E85E-BC24-A049-821E-171A41722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973" y="4492573"/>
            <a:ext cx="660400" cy="660400"/>
          </a:xfrm>
          <a:prstGeom prst="roundRect">
            <a:avLst>
              <a:gd name="adj" fmla="val 4207"/>
            </a:avLst>
          </a:prstGeom>
          <a:ln w="50800" cap="sq" cmpd="dbl">
            <a:noFill/>
            <a:miter lim="800000"/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B4E50A-8FB6-844D-BE3C-E2A3FAFF4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350" y="3508603"/>
            <a:ext cx="1595646" cy="833725"/>
          </a:xfrm>
          <a:prstGeom prst="roundRect">
            <a:avLst>
              <a:gd name="adj" fmla="val 4528"/>
            </a:avLst>
          </a:prstGeom>
          <a:ln w="50800" cap="sq" cmpd="dbl">
            <a:noFill/>
            <a:miter lim="800000"/>
          </a:ln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BF730C-766C-AC4C-904D-0B9EC07D3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4485" y="2584027"/>
            <a:ext cx="934736" cy="934736"/>
          </a:xfrm>
          <a:prstGeom prst="roundRect">
            <a:avLst>
              <a:gd name="adj" fmla="val 4207"/>
            </a:avLst>
          </a:prstGeom>
          <a:ln w="50800" cap="sq" cmpd="dbl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2318710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24FCE-3D46-BD41-8BFF-CF5C2B5CF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MEETups</a:t>
            </a:r>
            <a:r>
              <a:rPr lang="en-US" dirty="0"/>
              <a:t> and Community Groups</a:t>
            </a: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6E27F26A-BCF0-8248-A053-4F37B719FC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8323" y="1902577"/>
            <a:ext cx="6955969" cy="4347481"/>
          </a:xfrm>
          <a:ln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61EC89-899D-EC4A-A490-B0D5FFAFB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6799" y="1902577"/>
            <a:ext cx="3274084" cy="434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059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5F65CD9-825D-44BD-8681-D42D260D4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2F64C47-BE0B-4DA4-A62F-C6922DD20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2"/>
            <a:ext cx="4125976" cy="6858002"/>
          </a:xfrm>
          <a:custGeom>
            <a:avLst/>
            <a:gdLst>
              <a:gd name="connsiteX0" fmla="*/ 4125976 w 4125976"/>
              <a:gd name="connsiteY0" fmla="*/ 0 h 6858002"/>
              <a:gd name="connsiteX1" fmla="*/ 1300393 w 4125976"/>
              <a:gd name="connsiteY1" fmla="*/ 0 h 6858002"/>
              <a:gd name="connsiteX2" fmla="*/ 1300393 w 4125976"/>
              <a:gd name="connsiteY2" fmla="*/ 2 h 6858002"/>
              <a:gd name="connsiteX3" fmla="*/ 1155520 w 4125976"/>
              <a:gd name="connsiteY3" fmla="*/ 2 h 6858002"/>
              <a:gd name="connsiteX4" fmla="*/ 1074856 w 4125976"/>
              <a:gd name="connsiteY4" fmla="*/ 88573 h 6858002"/>
              <a:gd name="connsiteX5" fmla="*/ 0 w 4125976"/>
              <a:gd name="connsiteY5" fmla="*/ 3396600 h 6858002"/>
              <a:gd name="connsiteX6" fmla="*/ 1222540 w 4125976"/>
              <a:gd name="connsiteY6" fmla="*/ 6858002 h 6858002"/>
              <a:gd name="connsiteX7" fmla="*/ 4125598 w 4125976"/>
              <a:gd name="connsiteY7" fmla="*/ 6858002 h 6858002"/>
              <a:gd name="connsiteX8" fmla="*/ 4125976 w 4125976"/>
              <a:gd name="connsiteY8" fmla="*/ 685760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25976" h="6858002">
                <a:moveTo>
                  <a:pt x="4125976" y="0"/>
                </a:moveTo>
                <a:lnTo>
                  <a:pt x="1300393" y="0"/>
                </a:lnTo>
                <a:lnTo>
                  <a:pt x="1300393" y="2"/>
                </a:lnTo>
                <a:lnTo>
                  <a:pt x="1155520" y="2"/>
                </a:lnTo>
                <a:lnTo>
                  <a:pt x="1074856" y="88573"/>
                </a:lnTo>
                <a:cubicBezTo>
                  <a:pt x="422987" y="841260"/>
                  <a:pt x="0" y="2042663"/>
                  <a:pt x="0" y="3396600"/>
                </a:cubicBezTo>
                <a:cubicBezTo>
                  <a:pt x="0" y="4846647"/>
                  <a:pt x="488259" y="6121285"/>
                  <a:pt x="1222540" y="6858002"/>
                </a:cubicBezTo>
                <a:cubicBezTo>
                  <a:pt x="4125598" y="6858002"/>
                  <a:pt x="4125598" y="6858002"/>
                  <a:pt x="4125598" y="6858002"/>
                </a:cubicBezTo>
                <a:lnTo>
                  <a:pt x="4125976" y="6857600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24FCDD-E3F4-FA4E-B6F6-AA96A126F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43466"/>
            <a:ext cx="2590799" cy="499533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What are we going to do………</a:t>
            </a:r>
          </a:p>
        </p:txBody>
      </p:sp>
      <p:pic>
        <p:nvPicPr>
          <p:cNvPr id="1026" name="Picture 2" descr="Databricks - Wikipedia">
            <a:extLst>
              <a:ext uri="{FF2B5EF4-FFF2-40B4-BE49-F238E27FC236}">
                <a16:creationId xmlns:a16="http://schemas.microsoft.com/office/drawing/2014/main" id="{7982E4A0-3F1E-49C1-8141-3BB882888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032" y="368048"/>
            <a:ext cx="4785694" cy="251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cala (programming language) - Wikipedia">
            <a:extLst>
              <a:ext uri="{FF2B5EF4-FFF2-40B4-BE49-F238E27FC236}">
                <a16:creationId xmlns:a16="http://schemas.microsoft.com/office/drawing/2014/main" id="{A4072C44-67F7-4A6B-8ED5-947041D6BD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5409" y="3977463"/>
            <a:ext cx="4740790" cy="1944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235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0D7CA-DB71-42E4-BC1C-1E1A7762D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D4953-1C93-44E4-870F-7C8D9E7C7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721" y="1901062"/>
            <a:ext cx="10381991" cy="785431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pic>
        <p:nvPicPr>
          <p:cNvPr id="2050" name="Picture 2" descr="G20: Australians bury heads in sand in climate protest - BBC News">
            <a:extLst>
              <a:ext uri="{FF2B5EF4-FFF2-40B4-BE49-F238E27FC236}">
                <a16:creationId xmlns:a16="http://schemas.microsoft.com/office/drawing/2014/main" id="{99247E5D-D11D-44F6-A3A0-CC0B55B9E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017" y="1612265"/>
            <a:ext cx="8708452" cy="4898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10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7D3D3-37E7-4B87-947E-7775333D5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A02C5-8023-49E8-BFB2-5AA8C7F4E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2" descr="Databricks - Wikipedia">
            <a:extLst>
              <a:ext uri="{FF2B5EF4-FFF2-40B4-BE49-F238E27FC236}">
                <a16:creationId xmlns:a16="http://schemas.microsoft.com/office/drawing/2014/main" id="{E80EF92C-3437-407E-8F06-EE9AA1916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074" y="1188800"/>
            <a:ext cx="8534091" cy="448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782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FED9E-CBDF-4ECC-A207-741366003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3A54F-C409-42D1-8036-345C16211A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Databricks blurb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5CB3AC1-3C02-46EF-BDB5-0E0B5F61A595}"/>
              </a:ext>
            </a:extLst>
          </p:cNvPr>
          <p:cNvSpPr/>
          <p:nvPr/>
        </p:nvSpPr>
        <p:spPr>
          <a:xfrm>
            <a:off x="311888" y="290623"/>
            <a:ext cx="11561135" cy="62306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1AD47AA-B22E-4F6A-832F-FEC585B243E0}"/>
              </a:ext>
            </a:extLst>
          </p:cNvPr>
          <p:cNvSpPr/>
          <p:nvPr/>
        </p:nvSpPr>
        <p:spPr>
          <a:xfrm>
            <a:off x="944315" y="4960356"/>
            <a:ext cx="27363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Matei</a:t>
            </a:r>
            <a:r>
              <a:rPr lang="en-GB" sz="16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GB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Zaharia</a:t>
            </a:r>
            <a:r>
              <a:rPr lang="en-GB" sz="1600" dirty="0">
                <a:solidFill>
                  <a:srgbClr val="222222"/>
                </a:solidFill>
                <a:latin typeface="arial" panose="020B0604020202020204" pitchFamily="34" charset="0"/>
              </a:rPr>
              <a:t> starts Spark project</a:t>
            </a:r>
            <a:endParaRPr lang="en-GB" sz="1600" dirty="0"/>
          </a:p>
        </p:txBody>
      </p:sp>
      <p:pic>
        <p:nvPicPr>
          <p:cNvPr id="28" name="Picture 2" descr="Image result for matei zaharia">
            <a:extLst>
              <a:ext uri="{FF2B5EF4-FFF2-40B4-BE49-F238E27FC236}">
                <a16:creationId xmlns:a16="http://schemas.microsoft.com/office/drawing/2014/main" id="{C238E234-156C-48E7-A443-4D12035FA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488" y="3160156"/>
            <a:ext cx="1448678" cy="16891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C97D337-4A49-48AE-8794-6176DC195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4498" y="890874"/>
            <a:ext cx="1115850" cy="879467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22ABA9F-6ED0-4C1F-A4A6-4F2038A1F9AC}"/>
              </a:ext>
            </a:extLst>
          </p:cNvPr>
          <p:cNvSpPr/>
          <p:nvPr/>
        </p:nvSpPr>
        <p:spPr>
          <a:xfrm>
            <a:off x="8544272" y="2148227"/>
            <a:ext cx="27363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Apache Hadoop project created</a:t>
            </a:r>
            <a:endParaRPr lang="en-GB" dirty="0"/>
          </a:p>
        </p:txBody>
      </p:sp>
      <p:pic>
        <p:nvPicPr>
          <p:cNvPr id="31" name="Picture 6" descr="Image result for google logo">
            <a:extLst>
              <a:ext uri="{FF2B5EF4-FFF2-40B4-BE49-F238E27FC236}">
                <a16:creationId xmlns:a16="http://schemas.microsoft.com/office/drawing/2014/main" id="{C6C405AF-1320-4D3D-B4F0-C4427BD01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692696"/>
            <a:ext cx="2474519" cy="836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E54B0E40-ABE1-49FB-942A-3D35ADF9391F}"/>
              </a:ext>
            </a:extLst>
          </p:cNvPr>
          <p:cNvSpPr/>
          <p:nvPr/>
        </p:nvSpPr>
        <p:spPr>
          <a:xfrm>
            <a:off x="610498" y="1523394"/>
            <a:ext cx="30763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rgbClr val="222222"/>
                </a:solidFill>
                <a:latin typeface="arial" panose="020B0604020202020204" pitchFamily="34" charset="0"/>
              </a:rPr>
              <a:t>Google File System Papers Released</a:t>
            </a:r>
            <a:endParaRPr lang="en-GB" sz="16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AF11F3A-3230-4A0D-8B4A-BBF92E0FD8BD}"/>
              </a:ext>
            </a:extLst>
          </p:cNvPr>
          <p:cNvSpPr/>
          <p:nvPr/>
        </p:nvSpPr>
        <p:spPr>
          <a:xfrm>
            <a:off x="610498" y="2109788"/>
            <a:ext cx="30763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222222"/>
                </a:solidFill>
                <a:latin typeface="arial" panose="020B0604020202020204" pitchFamily="34" charset="0"/>
              </a:rPr>
              <a:t>2003</a:t>
            </a:r>
            <a:endParaRPr lang="en-GB" b="1" dirty="0"/>
          </a:p>
        </p:txBody>
      </p:sp>
      <p:pic>
        <p:nvPicPr>
          <p:cNvPr id="34" name="Picture 12" descr="Image result for mapreduce">
            <a:extLst>
              <a:ext uri="{FF2B5EF4-FFF2-40B4-BE49-F238E27FC236}">
                <a16:creationId xmlns:a16="http://schemas.microsoft.com/office/drawing/2014/main" id="{AB8E4D3E-E296-45DA-95E2-A57A732218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1" b="5901"/>
          <a:stretch/>
        </p:blipFill>
        <p:spPr bwMode="auto">
          <a:xfrm>
            <a:off x="4944434" y="1523394"/>
            <a:ext cx="2237081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E6315764-CC50-4F79-A148-096C031DB86B}"/>
              </a:ext>
            </a:extLst>
          </p:cNvPr>
          <p:cNvSpPr/>
          <p:nvPr/>
        </p:nvSpPr>
        <p:spPr>
          <a:xfrm>
            <a:off x="4524789" y="962337"/>
            <a:ext cx="30763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222222"/>
                </a:solidFill>
                <a:latin typeface="arial" panose="020B0604020202020204" pitchFamily="34" charset="0"/>
              </a:rPr>
              <a:t>2004</a:t>
            </a:r>
            <a:endParaRPr lang="en-GB" b="1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1364247-CC94-4AD8-9A91-F3C84BDA2544}"/>
              </a:ext>
            </a:extLst>
          </p:cNvPr>
          <p:cNvSpPr/>
          <p:nvPr/>
        </p:nvSpPr>
        <p:spPr>
          <a:xfrm>
            <a:off x="4524789" y="643580"/>
            <a:ext cx="3076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rgbClr val="222222"/>
                </a:solidFill>
                <a:latin typeface="arial" panose="020B0604020202020204" pitchFamily="34" charset="0"/>
              </a:rPr>
              <a:t>Google MapReduce Papers</a:t>
            </a:r>
            <a:endParaRPr lang="en-GB" sz="16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5FD3364-DEB1-4D8B-8A7E-72140AF89A35}"/>
              </a:ext>
            </a:extLst>
          </p:cNvPr>
          <p:cNvSpPr/>
          <p:nvPr/>
        </p:nvSpPr>
        <p:spPr>
          <a:xfrm>
            <a:off x="8374238" y="1777093"/>
            <a:ext cx="30763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222222"/>
                </a:solidFill>
                <a:latin typeface="arial" panose="020B0604020202020204" pitchFamily="34" charset="0"/>
              </a:rPr>
              <a:t>2006</a:t>
            </a:r>
            <a:endParaRPr lang="en-GB" b="1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ED19856-BC24-4DA1-8A9E-9D2E0B4ED42E}"/>
              </a:ext>
            </a:extLst>
          </p:cNvPr>
          <p:cNvSpPr/>
          <p:nvPr/>
        </p:nvSpPr>
        <p:spPr>
          <a:xfrm>
            <a:off x="673642" y="5525075"/>
            <a:ext cx="30763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222222"/>
                </a:solidFill>
                <a:latin typeface="arial" panose="020B0604020202020204" pitchFamily="34" charset="0"/>
              </a:rPr>
              <a:t>2012</a:t>
            </a:r>
            <a:endParaRPr lang="en-GB" b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8C2AFA56-5895-4DCB-AF36-3052D03ED59B}"/>
              </a:ext>
            </a:extLst>
          </p:cNvPr>
          <p:cNvSpPr/>
          <p:nvPr/>
        </p:nvSpPr>
        <p:spPr>
          <a:xfrm>
            <a:off x="3593194" y="1300891"/>
            <a:ext cx="1080120" cy="969502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" name="Picture 14" descr="Image result for apache logo">
            <a:extLst>
              <a:ext uri="{FF2B5EF4-FFF2-40B4-BE49-F238E27FC236}">
                <a16:creationId xmlns:a16="http://schemas.microsoft.com/office/drawing/2014/main" id="{5EBD20BD-D020-4AE6-B91A-526D3AA47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641" y="3350358"/>
            <a:ext cx="3295518" cy="160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Arrow: Right 40">
            <a:extLst>
              <a:ext uri="{FF2B5EF4-FFF2-40B4-BE49-F238E27FC236}">
                <a16:creationId xmlns:a16="http://schemas.microsoft.com/office/drawing/2014/main" id="{4FAAEEFD-E4C7-4028-8660-93FBBBB09B5D}"/>
              </a:ext>
            </a:extLst>
          </p:cNvPr>
          <p:cNvSpPr/>
          <p:nvPr/>
        </p:nvSpPr>
        <p:spPr>
          <a:xfrm>
            <a:off x="7452634" y="1325347"/>
            <a:ext cx="1080120" cy="969502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B078A319-D6E1-4C60-9186-3E765C71D536}"/>
              </a:ext>
            </a:extLst>
          </p:cNvPr>
          <p:cNvSpPr/>
          <p:nvPr/>
        </p:nvSpPr>
        <p:spPr>
          <a:xfrm>
            <a:off x="3310591" y="3670606"/>
            <a:ext cx="1080120" cy="969502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BE95066-54C9-40D7-BD06-1ECD53B71B09}"/>
              </a:ext>
            </a:extLst>
          </p:cNvPr>
          <p:cNvSpPr/>
          <p:nvPr/>
        </p:nvSpPr>
        <p:spPr>
          <a:xfrm>
            <a:off x="4694823" y="4960356"/>
            <a:ext cx="27363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rgbClr val="222222"/>
                </a:solidFill>
                <a:latin typeface="arial" panose="020B0604020202020204" pitchFamily="34" charset="0"/>
              </a:rPr>
              <a:t>Project donated to Apache Foundation</a:t>
            </a:r>
            <a:endParaRPr lang="en-GB" sz="160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71E5D2C-67DC-4927-8448-4FA47D50FC6F}"/>
              </a:ext>
            </a:extLst>
          </p:cNvPr>
          <p:cNvSpPr/>
          <p:nvPr/>
        </p:nvSpPr>
        <p:spPr>
          <a:xfrm>
            <a:off x="4524789" y="5525077"/>
            <a:ext cx="30763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222222"/>
                </a:solidFill>
                <a:latin typeface="arial" panose="020B0604020202020204" pitchFamily="34" charset="0"/>
              </a:rPr>
              <a:t>2013</a:t>
            </a:r>
            <a:endParaRPr lang="en-GB" b="1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EC9F623-D4DB-4C8F-8A00-A0F764F15985}"/>
              </a:ext>
            </a:extLst>
          </p:cNvPr>
          <p:cNvSpPr/>
          <p:nvPr/>
        </p:nvSpPr>
        <p:spPr>
          <a:xfrm>
            <a:off x="8095921" y="4960356"/>
            <a:ext cx="27363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rgbClr val="222222"/>
                </a:solidFill>
                <a:latin typeface="arial" panose="020B0604020202020204" pitchFamily="34" charset="0"/>
              </a:rPr>
              <a:t>Databricks founded by </a:t>
            </a:r>
            <a:r>
              <a:rPr lang="en-GB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Matei</a:t>
            </a:r>
            <a:r>
              <a:rPr lang="en-GB" sz="1600" dirty="0">
                <a:solidFill>
                  <a:srgbClr val="222222"/>
                </a:solidFill>
                <a:latin typeface="arial" panose="020B0604020202020204" pitchFamily="34" charset="0"/>
              </a:rPr>
              <a:t> and associates</a:t>
            </a:r>
            <a:endParaRPr lang="en-GB" sz="16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5B96C8C-15F7-4EEC-82FB-04082B24E5A8}"/>
              </a:ext>
            </a:extLst>
          </p:cNvPr>
          <p:cNvSpPr/>
          <p:nvPr/>
        </p:nvSpPr>
        <p:spPr>
          <a:xfrm>
            <a:off x="7925887" y="5525076"/>
            <a:ext cx="30763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222222"/>
                </a:solidFill>
                <a:latin typeface="arial" panose="020B0604020202020204" pitchFamily="34" charset="0"/>
              </a:rPr>
              <a:t>2013</a:t>
            </a:r>
            <a:endParaRPr lang="en-GB" b="1" dirty="0"/>
          </a:p>
        </p:txBody>
      </p:sp>
      <p:pic>
        <p:nvPicPr>
          <p:cNvPr id="47" name="Picture 16" descr="Databricks logo.png">
            <a:extLst>
              <a:ext uri="{FF2B5EF4-FFF2-40B4-BE49-F238E27FC236}">
                <a16:creationId xmlns:a16="http://schemas.microsoft.com/office/drawing/2014/main" id="{C5031B82-2343-4517-BA3E-E33AF6B71C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7322" y="3515803"/>
            <a:ext cx="1333500" cy="1333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8" name="Arrow: Right 47">
            <a:extLst>
              <a:ext uri="{FF2B5EF4-FFF2-40B4-BE49-F238E27FC236}">
                <a16:creationId xmlns:a16="http://schemas.microsoft.com/office/drawing/2014/main" id="{6CC00F27-5BE2-4AAC-B10F-7BE4DCD92CEC}"/>
              </a:ext>
            </a:extLst>
          </p:cNvPr>
          <p:cNvSpPr/>
          <p:nvPr/>
        </p:nvSpPr>
        <p:spPr>
          <a:xfrm>
            <a:off x="7601159" y="3697802"/>
            <a:ext cx="1080120" cy="969502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360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2" grpId="0"/>
      <p:bldP spid="33" grpId="0"/>
      <p:bldP spid="35" grpId="0"/>
      <p:bldP spid="36" grpId="0"/>
      <p:bldP spid="37" grpId="0"/>
      <p:bldP spid="38" grpId="0"/>
      <p:bldP spid="39" grpId="0" animBg="1"/>
      <p:bldP spid="41" grpId="0" animBg="1"/>
      <p:bldP spid="42" grpId="0" animBg="1"/>
      <p:bldP spid="43" grpId="0"/>
      <p:bldP spid="44" grpId="0"/>
      <p:bldP spid="45" grpId="0"/>
      <p:bldP spid="46" grpId="0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CDF8C0-32D5-6146-85D3-FBF4C5CBD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531279"/>
            <a:ext cx="3211517" cy="199995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What is Scala?</a:t>
            </a: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633CEF-7EA2-4E60-833A-15AD3BF8961A}"/>
              </a:ext>
            </a:extLst>
          </p:cNvPr>
          <p:cNvSpPr txBox="1"/>
          <p:nvPr/>
        </p:nvSpPr>
        <p:spPr>
          <a:xfrm>
            <a:off x="5649432" y="1672856"/>
            <a:ext cx="5767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Object Orientated </a:t>
            </a:r>
            <a:r>
              <a:rPr lang="en-GB" dirty="0"/>
              <a:t>and </a:t>
            </a:r>
            <a:r>
              <a:rPr lang="en-GB" b="1" dirty="0"/>
              <a:t>Functional </a:t>
            </a:r>
            <a:r>
              <a:rPr lang="en-GB" dirty="0"/>
              <a:t>programming paradigms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15A5E0-23C7-4460-AB95-AAA66978B1A1}"/>
              </a:ext>
            </a:extLst>
          </p:cNvPr>
          <p:cNvSpPr txBox="1"/>
          <p:nvPr/>
        </p:nvSpPr>
        <p:spPr>
          <a:xfrm>
            <a:off x="5637062" y="2531236"/>
            <a:ext cx="51065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What is </a:t>
            </a:r>
            <a:r>
              <a:rPr lang="en-GB" b="1" dirty="0"/>
              <a:t>Scala used for</a:t>
            </a:r>
            <a:r>
              <a:rPr lang="en-GB" dirty="0"/>
              <a:t>? A lot of things, ranging from </a:t>
            </a:r>
          </a:p>
          <a:p>
            <a:r>
              <a:rPr lang="en-GB" b="1" dirty="0"/>
              <a:t>Machine Learning </a:t>
            </a:r>
            <a:r>
              <a:rPr lang="en-GB" dirty="0"/>
              <a:t>to </a:t>
            </a:r>
            <a:r>
              <a:rPr lang="en-GB" b="1" dirty="0"/>
              <a:t>Web Apps</a:t>
            </a:r>
          </a:p>
          <a:p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51E400-8B71-4F73-8ECD-C544FD108FB5}"/>
              </a:ext>
            </a:extLst>
          </p:cNvPr>
          <p:cNvSpPr/>
          <p:nvPr/>
        </p:nvSpPr>
        <p:spPr>
          <a:xfrm>
            <a:off x="5636026" y="377039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GB" i="1" dirty="0"/>
              <a:t>The name Scala stands for “scalable language.” The language is so named because it was designed to grow with the demands of its users</a:t>
            </a:r>
          </a:p>
        </p:txBody>
      </p:sp>
      <p:pic>
        <p:nvPicPr>
          <p:cNvPr id="13" name="Picture 4" descr="Scala (programming language) - Wikipedia">
            <a:extLst>
              <a:ext uri="{FF2B5EF4-FFF2-40B4-BE49-F238E27FC236}">
                <a16:creationId xmlns:a16="http://schemas.microsoft.com/office/drawing/2014/main" id="{F95E7728-8056-4039-8B2A-CDF0A4F46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7709" y="4271703"/>
            <a:ext cx="3211517" cy="1317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2671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51263</TotalTime>
  <Words>513</Words>
  <Application>Microsoft Office PowerPoint</Application>
  <PresentationFormat>Widescreen</PresentationFormat>
  <Paragraphs>115</Paragraphs>
  <Slides>35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Arial</vt:lpstr>
      <vt:lpstr>Calibri</vt:lpstr>
      <vt:lpstr>Calibri Light</vt:lpstr>
      <vt:lpstr>Celestial</vt:lpstr>
      <vt:lpstr>Taking the Scary out of Scala</vt:lpstr>
      <vt:lpstr>Who am I?</vt:lpstr>
      <vt:lpstr>What makes me tick?</vt:lpstr>
      <vt:lpstr>MEETups and Community Groups</vt:lpstr>
      <vt:lpstr>What are we going to do………</vt:lpstr>
      <vt:lpstr>WHY?</vt:lpstr>
      <vt:lpstr>PowerPoint Presentation</vt:lpstr>
      <vt:lpstr>PowerPoint Presentation</vt:lpstr>
      <vt:lpstr>What is Scala?</vt:lpstr>
      <vt:lpstr>PowerPoint Presentation</vt:lpstr>
      <vt:lpstr>The ultimate  teaching language?</vt:lpstr>
      <vt:lpstr>Who Uses scala</vt:lpstr>
      <vt:lpstr>Software written in scala </vt:lpstr>
      <vt:lpstr>But still, why bother….</vt:lpstr>
      <vt:lpstr>PowerPoint Presentation</vt:lpstr>
      <vt:lpstr>Basics of Scala  What are we going to look at?</vt:lpstr>
      <vt:lpstr>Case classes</vt:lpstr>
      <vt:lpstr>Case classes</vt:lpstr>
      <vt:lpstr>PowerPoint Presentation</vt:lpstr>
      <vt:lpstr>The NULL Mistake</vt:lpstr>
      <vt:lpstr>How does Scala handle Nulls: Options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Functional Programming: Monads</vt:lpstr>
      <vt:lpstr>Useful links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Scala for Big Data: The Big Picture</dc:title>
  <dc:creator>anna wykes</dc:creator>
  <cp:lastModifiedBy>Anna Wykes</cp:lastModifiedBy>
  <cp:revision>71</cp:revision>
  <dcterms:created xsi:type="dcterms:W3CDTF">2019-09-27T13:28:28Z</dcterms:created>
  <dcterms:modified xsi:type="dcterms:W3CDTF">2020-06-24T14:54:10Z</dcterms:modified>
</cp:coreProperties>
</file>